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Helvetica Neue"/>
        <a:ea typeface="Helvetica Neue"/>
        <a:cs typeface="Helvetica Neue"/>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Helvetica Neue"/>
        <a:ea typeface="Helvetica Neue"/>
        <a:cs typeface="Helvetica Neue"/>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Helvetica Neue"/>
        <a:ea typeface="Helvetica Neue"/>
        <a:cs typeface="Helvetica Neue"/>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Helvetica Neue"/>
        <a:ea typeface="Helvetica Neue"/>
        <a:cs typeface="Helvetica Neue"/>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Helvetica Neue"/>
        <a:ea typeface="Helvetica Neue"/>
        <a:cs typeface="Helvetica Neue"/>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Helvetica Neue"/>
        <a:ea typeface="Helvetica Neue"/>
        <a:cs typeface="Helvetica Neue"/>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Helvetica Neue"/>
        <a:ea typeface="Helvetica Neue"/>
        <a:cs typeface="Helvetica Neue"/>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Helvetica Neue"/>
        <a:ea typeface="Helvetica Neue"/>
        <a:cs typeface="Helvetica Neue"/>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929292"/>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381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firstCol>
    <a:la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381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381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929292"/>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381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381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rgbClr val="0C7681"/>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929292"/>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rgbClr val="537F67"/>
          </a:solidFill>
        </a:fill>
      </a:tcStyle>
    </a:firstCol>
    <a:lastRow>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38100" cap="flat">
              <a:solidFill>
                <a:srgbClr val="537F67"/>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rgbClr val="008728"/>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4">
              <a:hueOff val="97492"/>
              <a:satOff val="-3125"/>
              <a:lumOff val="27021"/>
            </a:schemeClr>
          </a:solidFill>
        </a:fill>
      </a:tcStyle>
    </a:wholeTbl>
    <a:band2H>
      <a:tcTxStyle b="def" i="def"/>
      <a:tcStyle>
        <a:tcBdr/>
        <a:fill>
          <a:solidFill>
            <a:srgbClr val="FFFB00"/>
          </a:solidFill>
        </a:fill>
      </a:tcStyle>
    </a:band2H>
    <a:firstCol>
      <a:tcTxStyle b="on" i="off">
        <a:font>
          <a:latin typeface="Graphik Semibold"/>
          <a:ea typeface="Graphik Semibold"/>
          <a:cs typeface="Graphik Semibold"/>
        </a:font>
        <a:srgbClr val="000000"/>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4">
              <a:hueOff val="-410732"/>
            </a:schemeClr>
          </a:solidFill>
        </a:fill>
      </a:tcStyle>
    </a:firstCol>
    <a:lastRow>
      <a:tcTxStyle b="on" i="off">
        <a:font>
          <a:latin typeface="Graphik Semibold"/>
          <a:ea typeface="Graphik Semibold"/>
          <a:cs typeface="Graphik Semibold"/>
        </a:font>
        <a:srgbClr val="000000"/>
      </a:tcTxStyle>
      <a:tcStyle>
        <a:tcBdr>
          <a:left>
            <a:ln w="12700" cap="flat">
              <a:solidFill>
                <a:srgbClr val="929292"/>
              </a:solidFill>
              <a:prstDash val="solid"/>
              <a:miter lim="400000"/>
            </a:ln>
          </a:left>
          <a:right>
            <a:ln w="12700" cap="flat">
              <a:solidFill>
                <a:srgbClr val="929292"/>
              </a:solidFill>
              <a:prstDash val="solid"/>
              <a:miter lim="400000"/>
            </a:ln>
          </a:right>
          <a:top>
            <a:ln w="38100" cap="flat">
              <a:solidFill>
                <a:schemeClr val="accent4">
                  <a:hueOff val="-410732"/>
                </a:schemeClr>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4">
              <a:hueOff val="97492"/>
              <a:satOff val="-3125"/>
              <a:lumOff val="27021"/>
            </a:schemeClr>
          </a:solidFill>
        </a:fill>
      </a:tcStyle>
    </a:lastRow>
    <a:firstRow>
      <a:tcTxStyle b="on" i="off">
        <a:font>
          <a:latin typeface="Graphik Semibold"/>
          <a:ea typeface="Graphik Semibold"/>
          <a:cs typeface="Graphik Semibold"/>
        </a:font>
        <a:srgbClr val="000000"/>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4">
              <a:hueOff val="-737021"/>
            </a:schemeClr>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DF9DFE"/>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chemeClr val="accent6">
              <a:hueOff val="114748"/>
              <a:satOff val="1446"/>
              <a:lumOff val="-8963"/>
            </a:schemeClr>
          </a:solidFill>
        </a:fill>
      </a:tcStyle>
    </a:firstCol>
    <a:la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38100" cap="flat">
              <a:solidFill>
                <a:schemeClr val="accent6">
                  <a:hueOff val="114748"/>
                  <a:satOff val="1446"/>
                  <a:lumOff val="-8963"/>
                </a:schemeClr>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chemeClr val="accent6">
              <a:satOff val="-21357"/>
              <a:lumOff val="-20662"/>
            </a:schemeClr>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929292"/>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381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firstCol>
    <a:la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381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500" y="12268782"/>
            <a:ext cx="21971000" cy="660401"/>
          </a:xfrm>
          <a:prstGeom prst="rect">
            <a:avLst/>
          </a:prstGeom>
        </p:spPr>
        <p:txBody>
          <a:bodyPr lIns="45719" tIns="45719" rIns="45719" bIns="45719" anchor="b"/>
          <a:lstStyle>
            <a:lvl1pPr marL="0" indent="0" defTabSz="825500">
              <a:lnSpc>
                <a:spcPct val="100000"/>
              </a:lnSpc>
              <a:spcBef>
                <a:spcPts val="0"/>
              </a:spcBef>
              <a:buSzTx/>
              <a:buNone/>
              <a:defRPr sz="3300">
                <a:latin typeface="Produkt Light"/>
                <a:ea typeface="Produkt Light"/>
                <a:cs typeface="Produkt Light"/>
                <a:sym typeface="Produkt Light"/>
              </a:defRPr>
            </a:lvl1pPr>
          </a:lstStyle>
          <a:p>
            <a:pPr/>
            <a:r>
              <a:t>Author and Date</a:t>
            </a:r>
          </a:p>
        </p:txBody>
      </p:sp>
      <p:sp>
        <p:nvSpPr>
          <p:cNvPr id="12" name="Body Level One…"/>
          <p:cNvSpPr txBox="1"/>
          <p:nvPr>
            <p:ph type="body" sz="quarter" idx="1" hasCustomPrompt="1"/>
          </p:nvPr>
        </p:nvSpPr>
        <p:spPr>
          <a:xfrm>
            <a:off x="1206500" y="7357839"/>
            <a:ext cx="21971000" cy="2006601"/>
          </a:xfrm>
          <a:prstGeom prst="rect">
            <a:avLst/>
          </a:prstGeom>
        </p:spPr>
        <p:txBody>
          <a:bodyPr/>
          <a:lstStyle>
            <a:lvl1pPr marL="0" indent="0" defTabSz="825500">
              <a:lnSpc>
                <a:spcPct val="100000"/>
              </a:lnSpc>
              <a:spcBef>
                <a:spcPts val="0"/>
              </a:spcBef>
              <a:buSzTx/>
              <a:buNone/>
              <a:defRPr sz="5500">
                <a:latin typeface="+mn-lt"/>
                <a:ea typeface="+mn-ea"/>
                <a:cs typeface="+mn-cs"/>
                <a:sym typeface="Produkt Extralight"/>
              </a:defRPr>
            </a:lvl1pPr>
            <a:lvl2pPr marL="0" indent="457200" defTabSz="825500">
              <a:lnSpc>
                <a:spcPct val="100000"/>
              </a:lnSpc>
              <a:spcBef>
                <a:spcPts val="0"/>
              </a:spcBef>
              <a:buSzTx/>
              <a:buNone/>
              <a:defRPr sz="5500">
                <a:latin typeface="+mn-lt"/>
                <a:ea typeface="+mn-ea"/>
                <a:cs typeface="+mn-cs"/>
                <a:sym typeface="Produkt Extralight"/>
              </a:defRPr>
            </a:lvl2pPr>
            <a:lvl3pPr marL="0" indent="914400" defTabSz="825500">
              <a:lnSpc>
                <a:spcPct val="100000"/>
              </a:lnSpc>
              <a:spcBef>
                <a:spcPts val="0"/>
              </a:spcBef>
              <a:buSzTx/>
              <a:buNone/>
              <a:defRPr sz="5500">
                <a:latin typeface="+mn-lt"/>
                <a:ea typeface="+mn-ea"/>
                <a:cs typeface="+mn-cs"/>
                <a:sym typeface="Produkt Extralight"/>
              </a:defRPr>
            </a:lvl3pPr>
            <a:lvl4pPr marL="0" indent="1371600" defTabSz="825500">
              <a:lnSpc>
                <a:spcPct val="100000"/>
              </a:lnSpc>
              <a:spcBef>
                <a:spcPts val="0"/>
              </a:spcBef>
              <a:buSzTx/>
              <a:buNone/>
              <a:defRPr sz="5500">
                <a:latin typeface="+mn-lt"/>
                <a:ea typeface="+mn-ea"/>
                <a:cs typeface="+mn-cs"/>
                <a:sym typeface="Produkt Extralight"/>
              </a:defRPr>
            </a:lvl4pPr>
            <a:lvl5pPr marL="0" indent="1828800" defTabSz="825500">
              <a:lnSpc>
                <a:spcPct val="100000"/>
              </a:lnSpc>
              <a:spcBef>
                <a:spcPts val="0"/>
              </a:spcBef>
              <a:buSzTx/>
              <a:buNone/>
              <a:defRPr sz="5500">
                <a:latin typeface="+mn-lt"/>
                <a:ea typeface="+mn-ea"/>
                <a:cs typeface="+mn-cs"/>
                <a:sym typeface="Produkt Extralight"/>
              </a:defRPr>
            </a:lvl5pPr>
          </a:lstStyle>
          <a:p>
            <a:pPr/>
            <a:r>
              <a:t>Presentation Subtitle</a:t>
            </a:r>
          </a:p>
          <a:p>
            <a:pPr lvl="1"/>
            <a:r>
              <a:t/>
            </a:r>
          </a:p>
          <a:p>
            <a:pPr lvl="2"/>
            <a:r>
              <a:t/>
            </a:r>
          </a:p>
          <a:p>
            <a:pPr lvl="3"/>
            <a:r>
              <a:t/>
            </a:r>
          </a:p>
          <a:p>
            <a:pPr lvl="4"/>
            <a:r>
              <a:t/>
            </a:r>
          </a:p>
        </p:txBody>
      </p:sp>
      <p:sp>
        <p:nvSpPr>
          <p:cNvPr id="13" name="Presentation Title"/>
          <p:cNvSpPr txBox="1"/>
          <p:nvPr>
            <p:ph type="title" hasCustomPrompt="1"/>
          </p:nvPr>
        </p:nvSpPr>
        <p:spPr>
          <a:xfrm>
            <a:off x="1206500" y="2621719"/>
            <a:ext cx="21971000" cy="4648201"/>
          </a:xfrm>
          <a:prstGeom prst="rect">
            <a:avLst/>
          </a:prstGeom>
        </p:spPr>
        <p:txBody>
          <a:bodyPr anchor="b"/>
          <a:lstStyle>
            <a:lvl1pPr defTabSz="355600">
              <a:defRPr spc="-119" sz="12000"/>
            </a:lvl1pPr>
          </a:lstStyle>
          <a:p>
            <a:pPr/>
            <a:r>
              <a:t>Presentation Title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prstGeom prst="rect">
            <a:avLst/>
          </a:prstGeom>
        </p:spPr>
        <p:txBody>
          <a:bodyPr/>
          <a:lstStyle/>
          <a:p>
            <a:pPr/>
            <a:r>
              <a:t>Slide Title</a:t>
            </a:r>
          </a:p>
        </p:txBody>
      </p:sp>
      <p:sp>
        <p:nvSpPr>
          <p:cNvPr id="100"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Produkt Extralight"/>
              </a:defRPr>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Produkt Extralight"/>
              </a:defRPr>
            </a:lvl1pPr>
          </a:lstStyle>
          <a:p>
            <a:pPr/>
            <a:r>
              <a:t>Agenda Subtitle</a:t>
            </a:r>
          </a:p>
        </p:txBody>
      </p:sp>
      <p:sp>
        <p:nvSpPr>
          <p:cNvPr id="109" name="Body Level One…"/>
          <p:cNvSpPr txBox="1"/>
          <p:nvPr>
            <p:ph type="body" idx="1" hasCustomPrompt="1"/>
          </p:nvPr>
        </p:nvSpPr>
        <p:spPr>
          <a:xfrm>
            <a:off x="1206500" y="4248504"/>
            <a:ext cx="21971000" cy="8256012"/>
          </a:xfrm>
          <a:prstGeom prst="rect">
            <a:avLst/>
          </a:prstGeom>
        </p:spPr>
        <p:txBody>
          <a:bodyPr/>
          <a:lstStyle>
            <a:lvl1pPr marL="0" indent="0" defTabSz="825500">
              <a:lnSpc>
                <a:spcPct val="100000"/>
              </a:lnSpc>
              <a:spcBef>
                <a:spcPts val="6000"/>
              </a:spcBef>
              <a:buSzTx/>
              <a:buNone/>
              <a:defRPr sz="5000">
                <a:latin typeface="Graphik Light"/>
                <a:ea typeface="Graphik Light"/>
                <a:cs typeface="Graphik Light"/>
                <a:sym typeface="Graphik Light"/>
              </a:defRPr>
            </a:lvl1pPr>
            <a:lvl2pPr marL="0" indent="457200" defTabSz="825500">
              <a:lnSpc>
                <a:spcPct val="100000"/>
              </a:lnSpc>
              <a:spcBef>
                <a:spcPts val="6000"/>
              </a:spcBef>
              <a:buSzTx/>
              <a:buNone/>
              <a:defRPr sz="5000">
                <a:latin typeface="Graphik Light"/>
                <a:ea typeface="Graphik Light"/>
                <a:cs typeface="Graphik Light"/>
                <a:sym typeface="Graphik Light"/>
              </a:defRPr>
            </a:lvl2pPr>
            <a:lvl3pPr marL="0" indent="914400" defTabSz="825500">
              <a:lnSpc>
                <a:spcPct val="100000"/>
              </a:lnSpc>
              <a:spcBef>
                <a:spcPts val="6000"/>
              </a:spcBef>
              <a:buSzTx/>
              <a:buNone/>
              <a:defRPr sz="5000">
                <a:latin typeface="Graphik Light"/>
                <a:ea typeface="Graphik Light"/>
                <a:cs typeface="Graphik Light"/>
                <a:sym typeface="Graphik Light"/>
              </a:defRPr>
            </a:lvl3pPr>
            <a:lvl4pPr marL="0" indent="1371600" defTabSz="825500">
              <a:lnSpc>
                <a:spcPct val="100000"/>
              </a:lnSpc>
              <a:spcBef>
                <a:spcPts val="6000"/>
              </a:spcBef>
              <a:buSzTx/>
              <a:buNone/>
              <a:defRPr sz="5000">
                <a:latin typeface="Graphik Light"/>
                <a:ea typeface="Graphik Light"/>
                <a:cs typeface="Graphik Light"/>
                <a:sym typeface="Graphik Light"/>
              </a:defRPr>
            </a:lvl4pPr>
            <a:lvl5pPr marL="0" indent="1828800" defTabSz="825500">
              <a:lnSpc>
                <a:spcPct val="100000"/>
              </a:lnSpc>
              <a:spcBef>
                <a:spcPts val="6000"/>
              </a:spcBef>
              <a:buSzTx/>
              <a:buNone/>
              <a:defRPr sz="5000">
                <a:latin typeface="Graphik Light"/>
                <a:ea typeface="Graphik Light"/>
                <a:cs typeface="Graphik Light"/>
                <a:sym typeface="Graphik Light"/>
              </a:defRPr>
            </a:lvl5pPr>
          </a:lstStyle>
          <a:p>
            <a:pPr/>
            <a:r>
              <a:t>Agenda Topics</a:t>
            </a:r>
          </a:p>
          <a:p>
            <a:pPr lvl="1"/>
            <a:r>
              <a:t/>
            </a:r>
          </a:p>
          <a:p>
            <a:pPr lvl="2"/>
            <a:r>
              <a:t/>
            </a:r>
          </a:p>
          <a:p>
            <a:pPr lvl="3"/>
            <a:r>
              <a:t/>
            </a:r>
          </a:p>
          <a:p>
            <a:pPr lvl="4"/>
            <a:r>
              <a:t/>
            </a:r>
          </a:p>
        </p:txBody>
      </p:sp>
      <p:sp>
        <p:nvSpPr>
          <p:cNvPr id="110" name="Agenda Title"/>
          <p:cNvSpPr txBox="1"/>
          <p:nvPr>
            <p:ph type="title" hasCustomPrompt="1"/>
          </p:nvPr>
        </p:nvSpPr>
        <p:spPr>
          <a:prstGeom prst="rect">
            <a:avLst/>
          </a:prstGeom>
        </p:spPr>
        <p:txBody>
          <a:bodyPr/>
          <a:lstStyle/>
          <a:p>
            <a:pPr/>
            <a:r>
              <a:t>Agenda Title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191000"/>
            <a:ext cx="21971000" cy="4089400"/>
          </a:xfrm>
          <a:prstGeom prst="rect">
            <a:avLst/>
          </a:prstGeom>
        </p:spPr>
        <p:txBody>
          <a:bodyPr anchor="ctr"/>
          <a:lstStyle>
            <a:lvl1pPr marL="0" indent="0" algn="ctr">
              <a:spcBef>
                <a:spcPts val="0"/>
              </a:spcBef>
              <a:buSzTx/>
              <a:buNone/>
              <a:defRPr spc="-119" sz="12000">
                <a:latin typeface="+mn-lt"/>
                <a:ea typeface="+mn-ea"/>
                <a:cs typeface="+mn-cs"/>
                <a:sym typeface="Produkt Extralight"/>
              </a:defRPr>
            </a:lvl1pPr>
            <a:lvl2pPr marL="0" indent="457200" algn="ctr">
              <a:spcBef>
                <a:spcPts val="0"/>
              </a:spcBef>
              <a:buSzTx/>
              <a:buNone/>
              <a:defRPr spc="-119" sz="12000">
                <a:latin typeface="+mn-lt"/>
                <a:ea typeface="+mn-ea"/>
                <a:cs typeface="+mn-cs"/>
                <a:sym typeface="Produkt Extralight"/>
              </a:defRPr>
            </a:lvl2pPr>
            <a:lvl3pPr marL="0" indent="914400" algn="ctr">
              <a:spcBef>
                <a:spcPts val="0"/>
              </a:spcBef>
              <a:buSzTx/>
              <a:buNone/>
              <a:defRPr spc="-119" sz="12000">
                <a:latin typeface="+mn-lt"/>
                <a:ea typeface="+mn-ea"/>
                <a:cs typeface="+mn-cs"/>
                <a:sym typeface="Produkt Extralight"/>
              </a:defRPr>
            </a:lvl3pPr>
            <a:lvl4pPr marL="0" indent="1371600" algn="ctr">
              <a:spcBef>
                <a:spcPts val="0"/>
              </a:spcBef>
              <a:buSzTx/>
              <a:buNone/>
              <a:defRPr spc="-119" sz="12000">
                <a:latin typeface="+mn-lt"/>
                <a:ea typeface="+mn-ea"/>
                <a:cs typeface="+mn-cs"/>
                <a:sym typeface="Produkt Extralight"/>
              </a:defRPr>
            </a:lvl4pPr>
            <a:lvl5pPr marL="0" indent="1828800" algn="ctr">
              <a:spcBef>
                <a:spcPts val="0"/>
              </a:spcBef>
              <a:buSzTx/>
              <a:buNone/>
              <a:defRPr spc="-119" sz="12000">
                <a:latin typeface="+mn-lt"/>
                <a:ea typeface="+mn-ea"/>
                <a:cs typeface="+mn-cs"/>
                <a:sym typeface="Produkt Extralight"/>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207360"/>
            <a:ext cx="21971000" cy="7351451"/>
          </a:xfrm>
          <a:prstGeom prst="rect">
            <a:avLst/>
          </a:prstGeom>
        </p:spPr>
        <p:txBody>
          <a:bodyPr anchor="b"/>
          <a:lstStyle>
            <a:lvl1pPr marL="0" indent="0" algn="ctr">
              <a:spcBef>
                <a:spcPts val="0"/>
              </a:spcBef>
              <a:buSzTx/>
              <a:buNone/>
              <a:defRPr spc="-1750" sz="35000">
                <a:latin typeface="+mn-lt"/>
                <a:ea typeface="+mn-ea"/>
                <a:cs typeface="+mn-cs"/>
                <a:sym typeface="Produkt Extralight"/>
              </a:defRPr>
            </a:lvl1pPr>
            <a:lvl2pPr marL="0" indent="457200" algn="ctr">
              <a:spcBef>
                <a:spcPts val="0"/>
              </a:spcBef>
              <a:buSzTx/>
              <a:buNone/>
              <a:defRPr spc="-1750" sz="35000">
                <a:latin typeface="+mn-lt"/>
                <a:ea typeface="+mn-ea"/>
                <a:cs typeface="+mn-cs"/>
                <a:sym typeface="Produkt Extralight"/>
              </a:defRPr>
            </a:lvl2pPr>
            <a:lvl3pPr marL="0" indent="914400" algn="ctr">
              <a:spcBef>
                <a:spcPts val="0"/>
              </a:spcBef>
              <a:buSzTx/>
              <a:buNone/>
              <a:defRPr spc="-1750" sz="35000">
                <a:latin typeface="+mn-lt"/>
                <a:ea typeface="+mn-ea"/>
                <a:cs typeface="+mn-cs"/>
                <a:sym typeface="Produkt Extralight"/>
              </a:defRPr>
            </a:lvl3pPr>
            <a:lvl4pPr marL="0" indent="1371600" algn="ctr">
              <a:spcBef>
                <a:spcPts val="0"/>
              </a:spcBef>
              <a:buSzTx/>
              <a:buNone/>
              <a:defRPr spc="-1750" sz="35000">
                <a:latin typeface="+mn-lt"/>
                <a:ea typeface="+mn-ea"/>
                <a:cs typeface="+mn-cs"/>
                <a:sym typeface="Produkt Extralight"/>
              </a:defRPr>
            </a:lvl4pPr>
            <a:lvl5pPr marL="0" indent="1828800" algn="ctr">
              <a:spcBef>
                <a:spcPts val="0"/>
              </a:spcBef>
              <a:buSzTx/>
              <a:buNone/>
              <a:defRPr spc="-1750" sz="35000">
                <a:latin typeface="+mn-lt"/>
                <a:ea typeface="+mn-ea"/>
                <a:cs typeface="+mn-cs"/>
                <a:sym typeface="Produkt Extralight"/>
              </a:defRPr>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128000"/>
            <a:ext cx="21971000" cy="1079500"/>
          </a:xfrm>
          <a:prstGeom prst="rect">
            <a:avLst/>
          </a:prstGeom>
        </p:spPr>
        <p:txBody>
          <a:bodyPr lIns="45719" tIns="45719" rIns="45719" bIns="45719"/>
          <a:lstStyle>
            <a:lvl1pPr marL="0" indent="0" algn="ctr" defTabSz="825500">
              <a:spcBef>
                <a:spcPts val="0"/>
              </a:spcBef>
              <a:buSzTx/>
              <a:buNone/>
              <a:defRPr spc="-55" sz="5500">
                <a:latin typeface="+mn-lt"/>
                <a:ea typeface="+mn-ea"/>
                <a:cs typeface="+mn-cs"/>
                <a:sym typeface="Produkt Extralight"/>
              </a:defRPr>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Body Level One…"/>
          <p:cNvSpPr txBox="1"/>
          <p:nvPr>
            <p:ph type="body" sz="quarter" idx="1" hasCustomPrompt="1"/>
          </p:nvPr>
        </p:nvSpPr>
        <p:spPr>
          <a:xfrm>
            <a:off x="5194300" y="4165600"/>
            <a:ext cx="13995400" cy="4428667"/>
          </a:xfrm>
          <a:prstGeom prst="rect">
            <a:avLst/>
          </a:prstGeom>
        </p:spPr>
        <p:txBody>
          <a:bodyPr anchor="b"/>
          <a:lstStyle>
            <a:lvl1pPr marL="254000" indent="-254000">
              <a:spcBef>
                <a:spcPts val="0"/>
              </a:spcBef>
              <a:buSzTx/>
              <a:buNone/>
              <a:defRPr spc="-93" sz="9300">
                <a:latin typeface="+mn-lt"/>
                <a:ea typeface="+mn-ea"/>
                <a:cs typeface="+mn-cs"/>
                <a:sym typeface="Produkt Extralight"/>
              </a:defRPr>
            </a:lvl1pPr>
            <a:lvl2pPr marL="254000" indent="203200">
              <a:spcBef>
                <a:spcPts val="0"/>
              </a:spcBef>
              <a:buSzTx/>
              <a:buNone/>
              <a:defRPr spc="-93" sz="9300">
                <a:latin typeface="+mn-lt"/>
                <a:ea typeface="+mn-ea"/>
                <a:cs typeface="+mn-cs"/>
                <a:sym typeface="Produkt Extralight"/>
              </a:defRPr>
            </a:lvl2pPr>
            <a:lvl3pPr marL="254000" indent="660400">
              <a:spcBef>
                <a:spcPts val="0"/>
              </a:spcBef>
              <a:buSzTx/>
              <a:buNone/>
              <a:defRPr spc="-93" sz="9300">
                <a:latin typeface="+mn-lt"/>
                <a:ea typeface="+mn-ea"/>
                <a:cs typeface="+mn-cs"/>
                <a:sym typeface="Produkt Extralight"/>
              </a:defRPr>
            </a:lvl3pPr>
            <a:lvl4pPr marL="254000" indent="1117600">
              <a:spcBef>
                <a:spcPts val="0"/>
              </a:spcBef>
              <a:buSzTx/>
              <a:buNone/>
              <a:defRPr spc="-93" sz="9300">
                <a:latin typeface="+mn-lt"/>
                <a:ea typeface="+mn-ea"/>
                <a:cs typeface="+mn-cs"/>
                <a:sym typeface="Produkt Extralight"/>
              </a:defRPr>
            </a:lvl4pPr>
            <a:lvl5pPr marL="254000" indent="1574800">
              <a:spcBef>
                <a:spcPts val="0"/>
              </a:spcBef>
              <a:buSzTx/>
              <a:buNone/>
              <a:defRPr spc="-93" sz="9300">
                <a:latin typeface="+mn-lt"/>
                <a:ea typeface="+mn-ea"/>
                <a:cs typeface="+mn-cs"/>
                <a:sym typeface="Produkt Extralight"/>
              </a:defRPr>
            </a:lvl5pPr>
          </a:lstStyle>
          <a:p>
            <a:pPr/>
            <a:r>
              <a:t>“Notable Quote”</a:t>
            </a:r>
          </a:p>
          <a:p>
            <a:pPr lvl="1"/>
            <a:r>
              <a:t/>
            </a:r>
          </a:p>
          <a:p>
            <a:pPr lvl="2"/>
            <a:r>
              <a:t/>
            </a:r>
          </a:p>
          <a:p>
            <a:pPr lvl="3"/>
            <a:r>
              <a:t/>
            </a:r>
          </a:p>
          <a:p>
            <a:pPr lvl="4"/>
            <a:r>
              <a:t/>
            </a:r>
          </a:p>
        </p:txBody>
      </p:sp>
      <p:sp>
        <p:nvSpPr>
          <p:cNvPr id="136" name="Attribution"/>
          <p:cNvSpPr txBox="1"/>
          <p:nvPr>
            <p:ph type="body" sz="quarter" idx="21" hasCustomPrompt="1"/>
          </p:nvPr>
        </p:nvSpPr>
        <p:spPr>
          <a:xfrm>
            <a:off x="5456257" y="9559997"/>
            <a:ext cx="13471486" cy="698501"/>
          </a:xfrm>
          <a:prstGeom prst="rect">
            <a:avLst/>
          </a:prstGeom>
        </p:spPr>
        <p:txBody>
          <a:bodyPr lIns="45719" tIns="45719" rIns="45719" bIns="45719"/>
          <a:lstStyle>
            <a:lvl1pPr marL="0" indent="0" defTabSz="825500">
              <a:lnSpc>
                <a:spcPct val="100000"/>
              </a:lnSpc>
              <a:spcBef>
                <a:spcPts val="0"/>
              </a:spcBef>
              <a:buSzTx/>
              <a:buNone/>
              <a:defRPr sz="3600">
                <a:latin typeface="Produkt Light"/>
                <a:ea typeface="Produkt Light"/>
                <a:cs typeface="Produkt Light"/>
                <a:sym typeface="Produkt Light"/>
              </a:defRPr>
            </a:lvl1pPr>
          </a:lstStyle>
          <a:p>
            <a:pPr/>
            <a:r>
              <a:t>Attribution</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Wavy pink and orange architecture against a blue sky"/>
          <p:cNvSpPr/>
          <p:nvPr>
            <p:ph type="pic" sz="quarter" idx="21"/>
          </p:nvPr>
        </p:nvSpPr>
        <p:spPr>
          <a:xfrm>
            <a:off x="7353300" y="3632200"/>
            <a:ext cx="9677400" cy="6451600"/>
          </a:xfrm>
          <a:prstGeom prst="rect">
            <a:avLst/>
          </a:prstGeom>
        </p:spPr>
        <p:txBody>
          <a:bodyPr lIns="91439" tIns="45719" rIns="91439" bIns="45719">
            <a:noAutofit/>
          </a:bodyPr>
          <a:lstStyle/>
          <a:p>
            <a:pPr/>
          </a:p>
        </p:txBody>
      </p:sp>
      <p:sp>
        <p:nvSpPr>
          <p:cNvPr id="145" name="Low angle view of the corner of a modern building under a clear blue sky"/>
          <p:cNvSpPr/>
          <p:nvPr>
            <p:ph type="pic" sz="quarter" idx="22"/>
          </p:nvPr>
        </p:nvSpPr>
        <p:spPr>
          <a:xfrm>
            <a:off x="14617700" y="3632200"/>
            <a:ext cx="9677400" cy="6451600"/>
          </a:xfrm>
          <a:prstGeom prst="rect">
            <a:avLst/>
          </a:prstGeom>
        </p:spPr>
        <p:txBody>
          <a:bodyPr lIns="91439" tIns="45719" rIns="91439" bIns="45719">
            <a:noAutofit/>
          </a:bodyPr>
          <a:lstStyle/>
          <a:p>
            <a:pPr/>
          </a:p>
        </p:txBody>
      </p:sp>
      <p:sp>
        <p:nvSpPr>
          <p:cNvPr id="146" name="Low angle view of a stone bridge under a partly cloudy sky"/>
          <p:cNvSpPr/>
          <p:nvPr>
            <p:ph type="pic" sz="quarter" idx="23"/>
          </p:nvPr>
        </p:nvSpPr>
        <p:spPr>
          <a:xfrm>
            <a:off x="61386" y="3632200"/>
            <a:ext cx="9690101" cy="64516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Low angle view of modern, metal building"/>
          <p:cNvSpPr/>
          <p:nvPr>
            <p:ph type="pic" idx="21"/>
          </p:nvPr>
        </p:nvSpPr>
        <p:spPr>
          <a:xfrm>
            <a:off x="-38100" y="-1295400"/>
            <a:ext cx="24447500" cy="16295511"/>
          </a:xfrm>
          <a:prstGeom prst="rect">
            <a:avLst/>
          </a:prstGeom>
        </p:spPr>
        <p:txBody>
          <a:bodyPr lIns="91439" tIns="45719" rIns="91439" bIns="45719">
            <a:noAutofit/>
          </a:bodyPr>
          <a:lstStyle/>
          <a:p>
            <a:pPr/>
          </a:p>
        </p:txBody>
      </p:sp>
      <p:sp>
        <p:nvSpPr>
          <p:cNvPr id="155" name="Slide Number"/>
          <p:cNvSpPr txBox="1"/>
          <p:nvPr>
            <p:ph type="sldNum" sz="quarter" idx="2"/>
          </p:nvPr>
        </p:nvSpPr>
        <p:spPr>
          <a:xfrm>
            <a:off x="23558500" y="12483845"/>
            <a:ext cx="361188" cy="404115"/>
          </a:xfrm>
          <a:prstGeom prst="rect">
            <a:avLst/>
          </a:prstGeom>
        </p:spPr>
        <p:txBody>
          <a:bodyPr/>
          <a:lstStyle>
            <a:lvl1pPr>
              <a:defRPr sz="1800">
                <a:solidFill>
                  <a:schemeClr val="accent1"/>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Geometric gray stone architecture"/>
          <p:cNvSpPr/>
          <p:nvPr>
            <p:ph type="pic" idx="21"/>
          </p:nvPr>
        </p:nvSpPr>
        <p:spPr>
          <a:xfrm>
            <a:off x="0" y="-4381500"/>
            <a:ext cx="24384001" cy="18288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06500" y="12268200"/>
            <a:ext cx="21971000" cy="660400"/>
          </a:xfrm>
          <a:prstGeom prst="rect">
            <a:avLst/>
          </a:prstGeom>
        </p:spPr>
        <p:txBody>
          <a:bodyPr lIns="45719" tIns="45719" rIns="45719" bIns="45719" anchor="b"/>
          <a:lstStyle>
            <a:lvl1pPr marL="0" indent="0" defTabSz="825500">
              <a:lnSpc>
                <a:spcPct val="100000"/>
              </a:lnSpc>
              <a:spcBef>
                <a:spcPts val="0"/>
              </a:spcBef>
              <a:buSzTx/>
              <a:buNone/>
              <a:defRPr sz="3300">
                <a:latin typeface="Produkt Light"/>
                <a:ea typeface="Produkt Light"/>
                <a:cs typeface="Produkt Light"/>
                <a:sym typeface="Produkt Light"/>
              </a:defRPr>
            </a:lvl1pPr>
          </a:lstStyle>
          <a:p>
            <a:pPr/>
            <a:r>
              <a:t>Author and Date</a:t>
            </a:r>
          </a:p>
        </p:txBody>
      </p:sp>
      <p:sp>
        <p:nvSpPr>
          <p:cNvPr id="23" name="Body Level One…"/>
          <p:cNvSpPr txBox="1"/>
          <p:nvPr>
            <p:ph type="body" sz="quarter" idx="1" hasCustomPrompt="1"/>
          </p:nvPr>
        </p:nvSpPr>
        <p:spPr>
          <a:xfrm>
            <a:off x="1206500" y="7353300"/>
            <a:ext cx="21971000" cy="2006600"/>
          </a:xfrm>
          <a:prstGeom prst="rect">
            <a:avLst/>
          </a:prstGeom>
        </p:spPr>
        <p:txBody>
          <a:bodyPr/>
          <a:lstStyle>
            <a:lvl1pPr marL="0" indent="0" defTabSz="825500">
              <a:lnSpc>
                <a:spcPct val="100000"/>
              </a:lnSpc>
              <a:spcBef>
                <a:spcPts val="0"/>
              </a:spcBef>
              <a:buSzTx/>
              <a:buNone/>
              <a:defRPr sz="5500">
                <a:latin typeface="+mn-lt"/>
                <a:ea typeface="+mn-ea"/>
                <a:cs typeface="+mn-cs"/>
                <a:sym typeface="Produkt Extralight"/>
              </a:defRPr>
            </a:lvl1pPr>
            <a:lvl2pPr marL="0" indent="457200" defTabSz="825500">
              <a:lnSpc>
                <a:spcPct val="100000"/>
              </a:lnSpc>
              <a:spcBef>
                <a:spcPts val="0"/>
              </a:spcBef>
              <a:buSzTx/>
              <a:buNone/>
              <a:defRPr sz="5500">
                <a:latin typeface="+mn-lt"/>
                <a:ea typeface="+mn-ea"/>
                <a:cs typeface="+mn-cs"/>
                <a:sym typeface="Produkt Extralight"/>
              </a:defRPr>
            </a:lvl2pPr>
            <a:lvl3pPr marL="0" indent="914400" defTabSz="825500">
              <a:lnSpc>
                <a:spcPct val="100000"/>
              </a:lnSpc>
              <a:spcBef>
                <a:spcPts val="0"/>
              </a:spcBef>
              <a:buSzTx/>
              <a:buNone/>
              <a:defRPr sz="5500">
                <a:latin typeface="+mn-lt"/>
                <a:ea typeface="+mn-ea"/>
                <a:cs typeface="+mn-cs"/>
                <a:sym typeface="Produkt Extralight"/>
              </a:defRPr>
            </a:lvl3pPr>
            <a:lvl4pPr marL="0" indent="1371600" defTabSz="825500">
              <a:lnSpc>
                <a:spcPct val="100000"/>
              </a:lnSpc>
              <a:spcBef>
                <a:spcPts val="0"/>
              </a:spcBef>
              <a:buSzTx/>
              <a:buNone/>
              <a:defRPr sz="5500">
                <a:latin typeface="+mn-lt"/>
                <a:ea typeface="+mn-ea"/>
                <a:cs typeface="+mn-cs"/>
                <a:sym typeface="Produkt Extralight"/>
              </a:defRPr>
            </a:lvl4pPr>
            <a:lvl5pPr marL="0" indent="1828800" defTabSz="825500">
              <a:lnSpc>
                <a:spcPct val="100000"/>
              </a:lnSpc>
              <a:spcBef>
                <a:spcPts val="0"/>
              </a:spcBef>
              <a:buSzTx/>
              <a:buNone/>
              <a:defRPr sz="5500">
                <a:latin typeface="+mn-lt"/>
                <a:ea typeface="+mn-ea"/>
                <a:cs typeface="+mn-cs"/>
                <a:sym typeface="Produkt Extralight"/>
              </a:defRPr>
            </a:lvl5pPr>
          </a:lstStyle>
          <a:p>
            <a:pPr/>
            <a:r>
              <a:t>Presentation Subtitle</a:t>
            </a:r>
          </a:p>
          <a:p>
            <a:pPr lvl="1"/>
            <a:r>
              <a:t/>
            </a:r>
          </a:p>
          <a:p>
            <a:pPr lvl="2"/>
            <a:r>
              <a:t/>
            </a:r>
          </a:p>
          <a:p>
            <a:pPr lvl="3"/>
            <a:r>
              <a:t/>
            </a:r>
          </a:p>
          <a:p>
            <a:pPr lvl="4"/>
            <a:r>
              <a:t/>
            </a:r>
          </a:p>
        </p:txBody>
      </p:sp>
      <p:sp>
        <p:nvSpPr>
          <p:cNvPr id="24" name="Presentation Title"/>
          <p:cNvSpPr txBox="1"/>
          <p:nvPr>
            <p:ph type="title" hasCustomPrompt="1"/>
          </p:nvPr>
        </p:nvSpPr>
        <p:spPr>
          <a:xfrm>
            <a:off x="1206500" y="2611945"/>
            <a:ext cx="21971000" cy="4648201"/>
          </a:xfrm>
          <a:prstGeom prst="rect">
            <a:avLst/>
          </a:prstGeom>
        </p:spPr>
        <p:txBody>
          <a:bodyPr anchor="b"/>
          <a:lstStyle>
            <a:lvl1pPr defTabSz="355600">
              <a:defRPr spc="-119" sz="12000"/>
            </a:lvl1pPr>
          </a:lstStyle>
          <a:p>
            <a:pPr/>
            <a:r>
              <a:t>Presentation Title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Geometric gray stone architecture"/>
          <p:cNvSpPr/>
          <p:nvPr>
            <p:ph type="pic" idx="21"/>
          </p:nvPr>
        </p:nvSpPr>
        <p:spPr>
          <a:xfrm>
            <a:off x="5707496" y="-660400"/>
            <a:ext cx="20053301" cy="15042092"/>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3335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149476"/>
            <a:ext cx="9779000" cy="5385424"/>
          </a:xfrm>
          <a:prstGeom prst="rect">
            <a:avLst/>
          </a:prstGeom>
        </p:spPr>
        <p:txBody>
          <a:bodyPr/>
          <a:lstStyle>
            <a:lvl1pPr marL="0" indent="0" defTabSz="825500">
              <a:lnSpc>
                <a:spcPct val="100000"/>
              </a:lnSpc>
              <a:spcBef>
                <a:spcPts val="0"/>
              </a:spcBef>
              <a:buSzTx/>
              <a:buNone/>
              <a:defRPr sz="5500">
                <a:latin typeface="+mn-lt"/>
                <a:ea typeface="+mn-ea"/>
                <a:cs typeface="+mn-cs"/>
                <a:sym typeface="Produkt Extralight"/>
              </a:defRPr>
            </a:lvl1pPr>
            <a:lvl2pPr marL="0" indent="457200" defTabSz="825500">
              <a:lnSpc>
                <a:spcPct val="100000"/>
              </a:lnSpc>
              <a:spcBef>
                <a:spcPts val="0"/>
              </a:spcBef>
              <a:buSzTx/>
              <a:buNone/>
              <a:defRPr sz="5500">
                <a:latin typeface="+mn-lt"/>
                <a:ea typeface="+mn-ea"/>
                <a:cs typeface="+mn-cs"/>
                <a:sym typeface="Produkt Extralight"/>
              </a:defRPr>
            </a:lvl2pPr>
            <a:lvl3pPr marL="0" indent="914400" defTabSz="825500">
              <a:lnSpc>
                <a:spcPct val="100000"/>
              </a:lnSpc>
              <a:spcBef>
                <a:spcPts val="0"/>
              </a:spcBef>
              <a:buSzTx/>
              <a:buNone/>
              <a:defRPr sz="5500">
                <a:latin typeface="+mn-lt"/>
                <a:ea typeface="+mn-ea"/>
                <a:cs typeface="+mn-cs"/>
                <a:sym typeface="Produkt Extralight"/>
              </a:defRPr>
            </a:lvl3pPr>
            <a:lvl4pPr marL="0" indent="1371600" defTabSz="825500">
              <a:lnSpc>
                <a:spcPct val="100000"/>
              </a:lnSpc>
              <a:spcBef>
                <a:spcPts val="0"/>
              </a:spcBef>
              <a:buSzTx/>
              <a:buNone/>
              <a:defRPr sz="5500">
                <a:latin typeface="+mn-lt"/>
                <a:ea typeface="+mn-ea"/>
                <a:cs typeface="+mn-cs"/>
                <a:sym typeface="Produkt Extralight"/>
              </a:defRPr>
            </a:lvl4pPr>
            <a:lvl5pPr marL="0" indent="1828800" defTabSz="825500">
              <a:lnSpc>
                <a:spcPct val="100000"/>
              </a:lnSpc>
              <a:spcBef>
                <a:spcPts val="0"/>
              </a:spcBef>
              <a:buSzTx/>
              <a:buNone/>
              <a:defRPr sz="5500">
                <a:latin typeface="+mn-lt"/>
                <a:ea typeface="+mn-ea"/>
                <a:cs typeface="+mn-cs"/>
                <a:sym typeface="Produkt Extralight"/>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Produkt Extralight"/>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Produkt Extralight"/>
              </a:defRPr>
            </a:lvl1pPr>
          </a:lstStyle>
          <a:p>
            <a:pPr/>
            <a:r>
              <a:t>Slide Subtitle</a:t>
            </a:r>
          </a:p>
        </p:txBody>
      </p:sp>
      <p:sp>
        <p:nvSpPr>
          <p:cNvPr id="61" name="Angular stone architecture in light and shadow"/>
          <p:cNvSpPr/>
          <p:nvPr>
            <p:ph type="pic" idx="22"/>
          </p:nvPr>
        </p:nvSpPr>
        <p:spPr>
          <a:xfrm>
            <a:off x="12382500" y="0"/>
            <a:ext cx="21945600" cy="13716001"/>
          </a:xfrm>
          <a:prstGeom prst="rect">
            <a:avLst/>
          </a:prstGeom>
        </p:spPr>
        <p:txBody>
          <a:bodyPr lIns="91439" tIns="45719" rIns="91439" bIns="45719">
            <a:noAutofit/>
          </a:bodyPr>
          <a:lstStyle/>
          <a:p>
            <a:pPr/>
          </a:p>
        </p:txBody>
      </p:sp>
      <p:sp>
        <p:nvSpPr>
          <p:cNvPr id="62" name="Slide Title"/>
          <p:cNvSpPr txBox="1"/>
          <p:nvPr>
            <p:ph type="title" hasCustomPrompt="1"/>
          </p:nvPr>
        </p:nvSpPr>
        <p:spPr>
          <a:xfrm>
            <a:off x="1206500" y="635000"/>
            <a:ext cx="9779000" cy="1689100"/>
          </a:xfrm>
          <a:prstGeom prst="rect">
            <a:avLst/>
          </a:prstGeom>
        </p:spPr>
        <p:txBody>
          <a:bodyPr/>
          <a:lstStyle/>
          <a:p>
            <a:pPr/>
            <a:r>
              <a:t>Slide Title</a:t>
            </a:r>
          </a:p>
        </p:txBody>
      </p:sp>
      <p:sp>
        <p:nvSpPr>
          <p:cNvPr id="63"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xfrm>
            <a:off x="23558500" y="12483845"/>
            <a:ext cx="361188" cy="404115"/>
          </a:xfrm>
          <a:prstGeom prst="rect">
            <a:avLst/>
          </a:prstGeom>
        </p:spPr>
        <p:txBody>
          <a:bodyPr/>
          <a:lstStyle>
            <a:lvl1pPr>
              <a:defRPr sz="1800">
                <a:solidFill>
                  <a:schemeClr val="accent1"/>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Produkt Extralight"/>
              </a:defRPr>
            </a:lvl1pPr>
          </a:lstStyle>
          <a:p>
            <a:pPr/>
            <a:r>
              <a:t>Slide Subtitle</a:t>
            </a:r>
          </a:p>
        </p:txBody>
      </p:sp>
      <p:sp>
        <p:nvSpPr>
          <p:cNvPr id="72" name="Slide Title"/>
          <p:cNvSpPr txBox="1"/>
          <p:nvPr>
            <p:ph type="title" hasCustomPrompt="1"/>
          </p:nvPr>
        </p:nvSpPr>
        <p:spPr>
          <a:prstGeom prst="rect">
            <a:avLst/>
          </a:prstGeom>
        </p:spPr>
        <p:txBody>
          <a:bodyPr/>
          <a:lstStyle/>
          <a:p>
            <a:pPr/>
            <a:r>
              <a:t>Slide Title</a:t>
            </a:r>
          </a:p>
        </p:txBody>
      </p:sp>
      <p:sp>
        <p:nvSpPr>
          <p:cNvPr id="73"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Produkt Extralight"/>
              </a:defRPr>
            </a:lvl1pPr>
          </a:lstStyle>
          <a:p>
            <a:pPr/>
            <a:r>
              <a:t>Slide Subtitle</a:t>
            </a:r>
          </a:p>
        </p:txBody>
      </p:sp>
      <p:sp>
        <p:nvSpPr>
          <p:cNvPr id="82" name="Slide Title"/>
          <p:cNvSpPr txBox="1"/>
          <p:nvPr>
            <p:ph type="title" hasCustomPrompt="1"/>
          </p:nvPr>
        </p:nvSpPr>
        <p:spPr>
          <a:xfrm>
            <a:off x="1206500" y="635000"/>
            <a:ext cx="9779000" cy="1689100"/>
          </a:xfrm>
          <a:prstGeom prst="rect">
            <a:avLst/>
          </a:prstGeom>
        </p:spPr>
        <p:txBody>
          <a:bodyPr/>
          <a:lstStyle/>
          <a:p>
            <a:pPr/>
            <a:r>
              <a:t>Slide Title</a:t>
            </a:r>
          </a:p>
        </p:txBody>
      </p:sp>
      <p:sp>
        <p:nvSpPr>
          <p:cNvPr id="83"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500" y="3906899"/>
            <a:ext cx="21971004" cy="4648201"/>
          </a:xfrm>
          <a:prstGeom prst="rect">
            <a:avLst/>
          </a:prstGeom>
        </p:spPr>
        <p:txBody>
          <a:bodyPr anchor="ctr"/>
          <a:lstStyle>
            <a:lvl1pPr>
              <a:defRPr spc="-119" sz="12000"/>
            </a:lvl1pPr>
          </a:lstStyle>
          <a:p>
            <a:pPr/>
            <a:r>
              <a:t>Section Title</a:t>
            </a: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4B6079"/>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635000"/>
            <a:ext cx="21971000" cy="168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60642"/>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23558500" y="12458699"/>
            <a:ext cx="388620" cy="429261"/>
          </a:xfrm>
          <a:prstGeom prst="rect">
            <a:avLst/>
          </a:prstGeom>
          <a:ln w="12700">
            <a:miter lim="400000"/>
          </a:ln>
        </p:spPr>
        <p:txBody>
          <a:bodyPr wrap="none" lIns="50800" tIns="50800" rIns="50800" bIns="50800" anchor="b">
            <a:spAutoFit/>
          </a:bodyPr>
          <a:lstStyle>
            <a:lvl1pPr defTabSz="584200">
              <a:lnSpc>
                <a:spcPct val="100000"/>
              </a:lnSpc>
              <a:spcBef>
                <a:spcPts val="0"/>
              </a:spcBef>
              <a:defRPr sz="2000">
                <a:latin typeface="Graphik"/>
                <a:ea typeface="Graphik"/>
                <a:cs typeface="Graphik"/>
                <a:sym typeface="Graphik"/>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1pPr>
      <a:lvl2pPr marL="0" marR="0" indent="4572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2pPr>
      <a:lvl3pPr marL="0" marR="0" indent="9144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3pPr>
      <a:lvl4pPr marL="0" marR="0" indent="13716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4pPr>
      <a:lvl5pPr marL="0" marR="0" indent="18288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5pPr>
      <a:lvl6pPr marL="0" marR="0" indent="22860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6pPr>
      <a:lvl7pPr marL="0" marR="0" indent="27432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7pPr>
      <a:lvl8pPr marL="0" marR="0" indent="32004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8pPr>
      <a:lvl9pPr marL="0" marR="0" indent="36576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9pPr>
    </p:titleStyle>
    <p:bodyStyle>
      <a:lvl1pPr marL="548639" marR="0" indent="-548639" algn="l" defTabSz="2438338" rtl="0" latinLnBrk="0">
        <a:lnSpc>
          <a:spcPct val="90000"/>
        </a:lnSpc>
        <a:spcBef>
          <a:spcPts val="4500"/>
        </a:spcBef>
        <a:spcAft>
          <a:spcPts val="0"/>
        </a:spcAft>
        <a:buClrTx/>
        <a:buSzPct val="100000"/>
        <a:buFontTx/>
        <a:buChar char="•"/>
        <a:tabLst/>
        <a:defRPr b="0" baseline="0" cap="none" i="0" spc="0" strike="noStrike" sz="4800" u="none">
          <a:solidFill>
            <a:srgbClr val="FFFFFF"/>
          </a:solidFill>
          <a:uFillTx/>
          <a:latin typeface="Helvetica Neue"/>
          <a:ea typeface="Helvetica Neue"/>
          <a:cs typeface="Helvetica Neue"/>
          <a:sym typeface="Helvetica Neue"/>
        </a:defRPr>
      </a:lvl1pPr>
      <a:lvl2pPr marL="1005839" marR="0" indent="-548639" algn="l" defTabSz="2438338" rtl="0" latinLnBrk="0">
        <a:lnSpc>
          <a:spcPct val="90000"/>
        </a:lnSpc>
        <a:spcBef>
          <a:spcPts val="4500"/>
        </a:spcBef>
        <a:spcAft>
          <a:spcPts val="0"/>
        </a:spcAft>
        <a:buClrTx/>
        <a:buSzPct val="100000"/>
        <a:buFontTx/>
        <a:buChar char="•"/>
        <a:tabLst/>
        <a:defRPr b="0" baseline="0" cap="none" i="0" spc="0" strike="noStrike" sz="4800" u="none">
          <a:solidFill>
            <a:srgbClr val="FFFFFF"/>
          </a:solidFill>
          <a:uFillTx/>
          <a:latin typeface="Helvetica Neue"/>
          <a:ea typeface="Helvetica Neue"/>
          <a:cs typeface="Helvetica Neue"/>
          <a:sym typeface="Helvetica Neue"/>
        </a:defRPr>
      </a:lvl2pPr>
      <a:lvl3pPr marL="1463039" marR="0" indent="-548639" algn="l" defTabSz="2438338" rtl="0" latinLnBrk="0">
        <a:lnSpc>
          <a:spcPct val="90000"/>
        </a:lnSpc>
        <a:spcBef>
          <a:spcPts val="4500"/>
        </a:spcBef>
        <a:spcAft>
          <a:spcPts val="0"/>
        </a:spcAft>
        <a:buClrTx/>
        <a:buSzPct val="100000"/>
        <a:buFontTx/>
        <a:buChar char="•"/>
        <a:tabLst/>
        <a:defRPr b="0" baseline="0" cap="none" i="0" spc="0" strike="noStrike" sz="4800" u="none">
          <a:solidFill>
            <a:srgbClr val="FFFFFF"/>
          </a:solidFill>
          <a:uFillTx/>
          <a:latin typeface="Helvetica Neue"/>
          <a:ea typeface="Helvetica Neue"/>
          <a:cs typeface="Helvetica Neue"/>
          <a:sym typeface="Helvetica Neue"/>
        </a:defRPr>
      </a:lvl3pPr>
      <a:lvl4pPr marL="1920239" marR="0" indent="-548639" algn="l" defTabSz="2438338" rtl="0" latinLnBrk="0">
        <a:lnSpc>
          <a:spcPct val="90000"/>
        </a:lnSpc>
        <a:spcBef>
          <a:spcPts val="4500"/>
        </a:spcBef>
        <a:spcAft>
          <a:spcPts val="0"/>
        </a:spcAft>
        <a:buClrTx/>
        <a:buSzPct val="100000"/>
        <a:buFontTx/>
        <a:buChar char="•"/>
        <a:tabLst/>
        <a:defRPr b="0" baseline="0" cap="none" i="0" spc="0" strike="noStrike" sz="4800" u="none">
          <a:solidFill>
            <a:srgbClr val="FFFFFF"/>
          </a:solidFill>
          <a:uFillTx/>
          <a:latin typeface="Helvetica Neue"/>
          <a:ea typeface="Helvetica Neue"/>
          <a:cs typeface="Helvetica Neue"/>
          <a:sym typeface="Helvetica Neue"/>
        </a:defRPr>
      </a:lvl4pPr>
      <a:lvl5pPr marL="2377439" marR="0" indent="-548639" algn="l" defTabSz="2438338" rtl="0" latinLnBrk="0">
        <a:lnSpc>
          <a:spcPct val="90000"/>
        </a:lnSpc>
        <a:spcBef>
          <a:spcPts val="4500"/>
        </a:spcBef>
        <a:spcAft>
          <a:spcPts val="0"/>
        </a:spcAft>
        <a:buClrTx/>
        <a:buSzPct val="100000"/>
        <a:buFontTx/>
        <a:buChar char="•"/>
        <a:tabLst/>
        <a:defRPr b="0" baseline="0" cap="none" i="0" spc="0" strike="noStrike" sz="4800" u="none">
          <a:solidFill>
            <a:srgbClr val="FFFFFF"/>
          </a:solidFill>
          <a:uFillTx/>
          <a:latin typeface="Helvetica Neue"/>
          <a:ea typeface="Helvetica Neue"/>
          <a:cs typeface="Helvetica Neue"/>
          <a:sym typeface="Helvetica Neue"/>
        </a:defRPr>
      </a:lvl5pPr>
      <a:lvl6pPr marL="2834639" marR="0" indent="-548639" algn="l" defTabSz="2438338" rtl="0" latinLnBrk="0">
        <a:lnSpc>
          <a:spcPct val="90000"/>
        </a:lnSpc>
        <a:spcBef>
          <a:spcPts val="4500"/>
        </a:spcBef>
        <a:spcAft>
          <a:spcPts val="0"/>
        </a:spcAft>
        <a:buClrTx/>
        <a:buSzPct val="100000"/>
        <a:buFontTx/>
        <a:buChar char="•"/>
        <a:tabLst/>
        <a:defRPr b="0" baseline="0" cap="none" i="0" spc="0" strike="noStrike" sz="4800" u="none">
          <a:solidFill>
            <a:srgbClr val="FFFFFF"/>
          </a:solidFill>
          <a:uFillTx/>
          <a:latin typeface="Helvetica Neue"/>
          <a:ea typeface="Helvetica Neue"/>
          <a:cs typeface="Helvetica Neue"/>
          <a:sym typeface="Helvetica Neue"/>
        </a:defRPr>
      </a:lvl6pPr>
      <a:lvl7pPr marL="3291840" marR="0" indent="-548640" algn="l" defTabSz="2438338" rtl="0" latinLnBrk="0">
        <a:lnSpc>
          <a:spcPct val="90000"/>
        </a:lnSpc>
        <a:spcBef>
          <a:spcPts val="4500"/>
        </a:spcBef>
        <a:spcAft>
          <a:spcPts val="0"/>
        </a:spcAft>
        <a:buClrTx/>
        <a:buSzPct val="100000"/>
        <a:buFontTx/>
        <a:buChar char="•"/>
        <a:tabLst/>
        <a:defRPr b="0" baseline="0" cap="none" i="0" spc="0" strike="noStrike" sz="4800" u="none">
          <a:solidFill>
            <a:srgbClr val="FFFFFF"/>
          </a:solidFill>
          <a:uFillTx/>
          <a:latin typeface="Helvetica Neue"/>
          <a:ea typeface="Helvetica Neue"/>
          <a:cs typeface="Helvetica Neue"/>
          <a:sym typeface="Helvetica Neue"/>
        </a:defRPr>
      </a:lvl7pPr>
      <a:lvl8pPr marL="3749040" marR="0" indent="-548640" algn="l" defTabSz="2438338" rtl="0" latinLnBrk="0">
        <a:lnSpc>
          <a:spcPct val="90000"/>
        </a:lnSpc>
        <a:spcBef>
          <a:spcPts val="4500"/>
        </a:spcBef>
        <a:spcAft>
          <a:spcPts val="0"/>
        </a:spcAft>
        <a:buClrTx/>
        <a:buSzPct val="100000"/>
        <a:buFontTx/>
        <a:buChar char="•"/>
        <a:tabLst/>
        <a:defRPr b="0" baseline="0" cap="none" i="0" spc="0" strike="noStrike" sz="4800" u="none">
          <a:solidFill>
            <a:srgbClr val="FFFFFF"/>
          </a:solidFill>
          <a:uFillTx/>
          <a:latin typeface="Helvetica Neue"/>
          <a:ea typeface="Helvetica Neue"/>
          <a:cs typeface="Helvetica Neue"/>
          <a:sym typeface="Helvetica Neue"/>
        </a:defRPr>
      </a:lvl8pPr>
      <a:lvl9pPr marL="4206240" marR="0" indent="-548640" algn="l" defTabSz="2438338" rtl="0" latinLnBrk="0">
        <a:lnSpc>
          <a:spcPct val="90000"/>
        </a:lnSpc>
        <a:spcBef>
          <a:spcPts val="4500"/>
        </a:spcBef>
        <a:spcAft>
          <a:spcPts val="0"/>
        </a:spcAft>
        <a:buClrTx/>
        <a:buSzPct val="100000"/>
        <a:buFontTx/>
        <a:buChar char="•"/>
        <a:tabLst/>
        <a:defRPr b="0" baseline="0" cap="none" i="0" spc="0" strike="noStrike" sz="4800" u="none">
          <a:solidFill>
            <a:srgbClr val="FFFFFF"/>
          </a:solidFill>
          <a:uFillTx/>
          <a:latin typeface="Helvetica Neue"/>
          <a:ea typeface="Helvetica Neue"/>
          <a:cs typeface="Helvetica Neue"/>
          <a:sym typeface="Helvetica Neue"/>
        </a:defRPr>
      </a:lvl9pPr>
    </p:bodyStyle>
    <p:otherStyle>
      <a:lvl1pPr marL="0" marR="0" indent="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4572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9144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13716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18288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22860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27432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32004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36576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Italian Catholic Feder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Italian Catholic Federation </a:t>
            </a:r>
          </a:p>
        </p:txBody>
      </p:sp>
      <p:sp>
        <p:nvSpPr>
          <p:cNvPr id="172" name="Getting Back Lost Members &amp; Retention of Current Members"/>
          <p:cNvSpPr txBox="1"/>
          <p:nvPr>
            <p:ph type="subTitle" sz="quarter" idx="1"/>
          </p:nvPr>
        </p:nvSpPr>
        <p:spPr>
          <a:prstGeom prst="rect">
            <a:avLst/>
          </a:prstGeom>
        </p:spPr>
        <p:txBody>
          <a:bodyPr/>
          <a:lstStyle/>
          <a:p>
            <a:pPr/>
            <a:r>
              <a:t>Getting Back Lost Members &amp; Retention of Current Members</a:t>
            </a:r>
          </a:p>
        </p:txBody>
      </p:sp>
      <p:sp>
        <p:nvSpPr>
          <p:cNvPr id="173" name="Membership"/>
          <p:cNvSpPr txBox="1"/>
          <p:nvPr>
            <p:ph type="ctrTitle"/>
          </p:nvPr>
        </p:nvSpPr>
        <p:spPr>
          <a:prstGeom prst="rect">
            <a:avLst/>
          </a:prstGeom>
        </p:spPr>
        <p:txBody>
          <a:bodyPr/>
          <a:lstStyle/>
          <a:p>
            <a:pPr/>
            <a:r>
              <a:t>Membership</a:t>
            </a:r>
          </a:p>
        </p:txBody>
      </p:sp>
      <p:sp>
        <p:nvSpPr>
          <p:cNvPr id="174" name="Slide Number"/>
          <p:cNvSpPr txBox="1"/>
          <p:nvPr>
            <p:ph type="sldNum" sz="quarter" idx="4294967295"/>
          </p:nvPr>
        </p:nvSpPr>
        <p:spPr>
          <a:xfrm>
            <a:off x="23558500" y="12458699"/>
            <a:ext cx="215646"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In all messages, remind your lapsed members of the benefits the ICF provides, and try to re-kindle the relationship with those members whose interest may have faded. In your messages to them, be sure to:"/>
          <p:cNvSpPr txBox="1"/>
          <p:nvPr>
            <p:ph type="body" idx="21"/>
          </p:nvPr>
        </p:nvSpPr>
        <p:spPr>
          <a:xfrm>
            <a:off x="1388219" y="2784652"/>
            <a:ext cx="9779001" cy="2093616"/>
          </a:xfrm>
          <a:prstGeom prst="rect">
            <a:avLst/>
          </a:prstGeom>
          <a:extLst>
            <a:ext uri="{C572A759-6A51-4108-AA02-DFA0A04FC94B}">
              <ma14:wrappingTextBoxFlag xmlns:ma14="http://schemas.microsoft.com/office/mac/drawingml/2011/main" val="1"/>
            </a:ext>
          </a:extLst>
        </p:spPr>
        <p:txBody>
          <a:bodyPr/>
          <a:lstStyle>
            <a:lvl1pPr defTabSz="1243552">
              <a:lnSpc>
                <a:spcPct val="90000"/>
              </a:lnSpc>
              <a:spcBef>
                <a:spcPts val="2200"/>
              </a:spcBef>
              <a:defRPr sz="2448">
                <a:latin typeface="Helvetica Neue"/>
                <a:ea typeface="Helvetica Neue"/>
                <a:cs typeface="Helvetica Neue"/>
                <a:sym typeface="Helvetica Neue"/>
              </a:defRPr>
            </a:lvl1pPr>
          </a:lstStyle>
          <a:p>
            <a:pPr/>
            <a:r>
              <a:t>In all messages, remind your lapsed members of the benefits the ICF provides, and try to re-kindle the relationship with those members whose interest may have faded. In your messages to them, be sure to:</a:t>
            </a:r>
          </a:p>
        </p:txBody>
      </p:sp>
      <p:pic>
        <p:nvPicPr>
          <p:cNvPr id="217" name="Angular stone architecture in light and shadow" descr="Angular stone architecture in light and shadow"/>
          <p:cNvPicPr>
            <a:picLocks noChangeAspect="1"/>
          </p:cNvPicPr>
          <p:nvPr>
            <p:ph type="pic" idx="22"/>
          </p:nvPr>
        </p:nvPicPr>
        <p:blipFill>
          <a:blip r:embed="rId2">
            <a:extLst/>
          </a:blip>
          <a:srcRect l="0" t="0" r="45313" b="0"/>
          <a:stretch>
            <a:fillRect/>
          </a:stretch>
        </p:blipFill>
        <p:spPr>
          <a:xfrm>
            <a:off x="12382500" y="0"/>
            <a:ext cx="12001380" cy="13716001"/>
          </a:xfrm>
          <a:prstGeom prst="rect">
            <a:avLst/>
          </a:prstGeom>
        </p:spPr>
      </p:pic>
      <p:sp>
        <p:nvSpPr>
          <p:cNvPr id="218" name="Compelling Messages"/>
          <p:cNvSpPr txBox="1"/>
          <p:nvPr>
            <p:ph type="title"/>
          </p:nvPr>
        </p:nvSpPr>
        <p:spPr>
          <a:prstGeom prst="rect">
            <a:avLst/>
          </a:prstGeom>
        </p:spPr>
        <p:txBody>
          <a:bodyPr/>
          <a:lstStyle>
            <a:lvl1pPr defTabSz="1828754">
              <a:defRPr spc="-75" sz="7500"/>
            </a:lvl1pPr>
          </a:lstStyle>
          <a:p>
            <a:pPr/>
            <a:r>
              <a:t>Compelling Messages</a:t>
            </a:r>
          </a:p>
        </p:txBody>
      </p:sp>
      <p:sp>
        <p:nvSpPr>
          <p:cNvPr id="219" name="Thank them for being a member. Remind them of the value your branch provides your parish and community and that their membership helps support that mission.…"/>
          <p:cNvSpPr txBox="1"/>
          <p:nvPr>
            <p:ph type="body" sz="half" idx="1"/>
          </p:nvPr>
        </p:nvSpPr>
        <p:spPr>
          <a:prstGeom prst="rect">
            <a:avLst/>
          </a:prstGeom>
        </p:spPr>
        <p:txBody>
          <a:bodyPr/>
          <a:lstStyle/>
          <a:p>
            <a:pPr marL="589788" indent="-514350" defTabSz="1316703">
              <a:spcBef>
                <a:spcPts val="2400"/>
              </a:spcBef>
              <a:buClr>
                <a:srgbClr val="222222"/>
              </a:buClr>
              <a:buFont typeface="TimesNewRomanPSMT"/>
              <a:buChar char="▪"/>
              <a:defRPr sz="2592"/>
            </a:pPr>
            <a:r>
              <a:t>Thank them for being a member. Remind them of the value your branch provides your parish and community and that their membership helps support that mission.</a:t>
            </a:r>
          </a:p>
          <a:p>
            <a:pPr marL="589788" indent="-514350" defTabSz="1316703">
              <a:spcBef>
                <a:spcPts val="2400"/>
              </a:spcBef>
              <a:buClr>
                <a:srgbClr val="222222"/>
              </a:buClr>
              <a:buFont typeface="TimesNewRomanPSMT"/>
              <a:buChar char="▪"/>
              <a:defRPr sz="2592"/>
            </a:pPr>
            <a:r>
              <a:t>Personalize the content. For example, reinforce the value of membership by reminding members of the specific benefits they have taken advantage of in the past, such as dinners, scholarships, special masses and retreats, and family activities. </a:t>
            </a:r>
          </a:p>
          <a:p>
            <a:pPr marL="589788" indent="-514350" defTabSz="1316703">
              <a:spcBef>
                <a:spcPts val="2400"/>
              </a:spcBef>
              <a:buClr>
                <a:srgbClr val="222222"/>
              </a:buClr>
              <a:buFont typeface="TimesNewRomanPSMT"/>
              <a:buChar char="▪"/>
              <a:defRPr sz="2592"/>
            </a:pPr>
            <a:r>
              <a:t>Let members know what’s coming up. This might include  new fundraisers, dinners, retreats, and other upcoming events.</a:t>
            </a:r>
          </a:p>
          <a:p>
            <a:pPr marL="589788" indent="-514350" defTabSz="1316703">
              <a:spcBef>
                <a:spcPts val="2400"/>
              </a:spcBef>
              <a:buClr>
                <a:srgbClr val="222222"/>
              </a:buClr>
              <a:buFont typeface="TimesNewRomanPSMT"/>
              <a:buChar char="▪"/>
              <a:defRPr sz="2592"/>
            </a:pPr>
            <a:r>
              <a:t>Offer them an incentive to renew. This might be a membership discount, community and business discounts, dinner discounts . . . </a:t>
            </a:r>
          </a:p>
          <a:p>
            <a:pPr marL="589788" indent="-514350" defTabSz="1316703">
              <a:spcBef>
                <a:spcPts val="2400"/>
              </a:spcBef>
              <a:buClr>
                <a:srgbClr val="222222"/>
              </a:buClr>
              <a:buFont typeface="TimesNewRomanPSMT"/>
              <a:buChar char="▪"/>
              <a:defRPr sz="2592"/>
            </a:pPr>
            <a:r>
              <a:t>Make sure that they know you value them and that you want to offer them new opportunities to an engaged member.</a:t>
            </a:r>
          </a:p>
          <a:p>
            <a:pPr marL="589788" indent="-514350" defTabSz="1316703">
              <a:spcBef>
                <a:spcPts val="2400"/>
              </a:spcBef>
              <a:buClr>
                <a:srgbClr val="222222"/>
              </a:buClr>
              <a:buFont typeface="TimesNewRomanPSMT"/>
              <a:buChar char="▪"/>
              <a:defRPr sz="2592"/>
            </a:pPr>
            <a:r>
              <a:t>Listening more than talking is best. </a:t>
            </a:r>
          </a:p>
        </p:txBody>
      </p:sp>
      <p:sp>
        <p:nvSpPr>
          <p:cNvPr id="220" name="Slide Number"/>
          <p:cNvSpPr txBox="1"/>
          <p:nvPr>
            <p:ph type="sldNum" sz="quarter" idx="4294967295"/>
          </p:nvPr>
        </p:nvSpPr>
        <p:spPr>
          <a:xfrm>
            <a:off x="23558500" y="12483845"/>
            <a:ext cx="361188" cy="404115"/>
          </a:xfrm>
          <a:prstGeom prst="rect">
            <a:avLst/>
          </a:prstGeom>
          <a:extLst>
            <a:ext uri="{C572A759-6A51-4108-AA02-DFA0A04FC94B}">
              <ma14:wrappingTextBoxFlag xmlns:ma14="http://schemas.microsoft.com/office/mac/drawingml/2011/main" val="1"/>
            </a:ext>
          </a:extLst>
        </p:spPr>
        <p:txBody>
          <a:bodyPr/>
          <a:lstStyle>
            <a:lvl1pPr>
              <a:defRPr sz="1800">
                <a:solidFill>
                  <a:schemeClr val="accent1"/>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Geometric gray stone architecture" descr="Geometric gray stone architecture"/>
          <p:cNvPicPr>
            <a:picLocks noChangeAspect="1"/>
          </p:cNvPicPr>
          <p:nvPr>
            <p:ph type="pic" idx="21"/>
          </p:nvPr>
        </p:nvPicPr>
        <p:blipFill>
          <a:blip r:embed="rId2">
            <a:extLst/>
          </a:blip>
          <a:srcRect l="33286" t="4390" r="6839" b="4425"/>
          <a:stretch>
            <a:fillRect/>
          </a:stretch>
        </p:blipFill>
        <p:spPr>
          <a:xfrm>
            <a:off x="12382500" y="0"/>
            <a:ext cx="12006697" cy="13716000"/>
          </a:xfrm>
          <a:prstGeom prst="rect">
            <a:avLst/>
          </a:prstGeom>
        </p:spPr>
      </p:pic>
      <p:sp>
        <p:nvSpPr>
          <p:cNvPr id="223" name="Avoid the lapse in the first place."/>
          <p:cNvSpPr txBox="1"/>
          <p:nvPr>
            <p:ph type="title"/>
          </p:nvPr>
        </p:nvSpPr>
        <p:spPr>
          <a:xfrm>
            <a:off x="1206499" y="544749"/>
            <a:ext cx="9779001" cy="5882274"/>
          </a:xfrm>
          <a:prstGeom prst="rect">
            <a:avLst/>
          </a:prstGeom>
        </p:spPr>
        <p:txBody>
          <a:bodyPr/>
          <a:lstStyle/>
          <a:p>
            <a:pPr/>
            <a:r>
              <a:t>Avoid the lapse in the first place.</a:t>
            </a:r>
          </a:p>
        </p:txBody>
      </p:sp>
      <p:sp>
        <p:nvSpPr>
          <p:cNvPr id="224" name="Of course, the ideal situation is to avoid member lapses in the first place. Here are some ideas:…"/>
          <p:cNvSpPr txBox="1"/>
          <p:nvPr>
            <p:ph type="body" sz="quarter" idx="1"/>
          </p:nvPr>
        </p:nvSpPr>
        <p:spPr>
          <a:xfrm>
            <a:off x="1206499" y="6755101"/>
            <a:ext cx="9779001" cy="5385424"/>
          </a:xfrm>
          <a:prstGeom prst="rect">
            <a:avLst/>
          </a:prstGeom>
        </p:spPr>
        <p:txBody>
          <a:bodyPr/>
          <a:lstStyle/>
          <a:p>
            <a:pPr defTabSz="528319">
              <a:defRPr sz="3520"/>
            </a:pPr>
            <a:r>
              <a:t>Of course, the ideal situation is to avoid member lapses in the first place. Here are some ideas: </a:t>
            </a:r>
          </a:p>
          <a:p>
            <a:pPr marL="614679" indent="-614679" defTabSz="528319">
              <a:buSzPct val="100000"/>
              <a:buAutoNum type="arabicPeriod" startAt="1"/>
              <a:defRPr sz="3520"/>
            </a:pPr>
            <a:r>
              <a:t>Keep them engaged.</a:t>
            </a:r>
          </a:p>
          <a:p>
            <a:pPr marL="614679" indent="-614679" defTabSz="528319">
              <a:buSzPct val="100000"/>
              <a:buAutoNum type="arabicPeriod" startAt="1"/>
              <a:defRPr sz="3520"/>
            </a:pPr>
            <a:r>
              <a:t>Value their ideas.</a:t>
            </a:r>
          </a:p>
          <a:p>
            <a:pPr marL="614679" indent="-614679" defTabSz="528319">
              <a:buSzPct val="100000"/>
              <a:buAutoNum type="arabicPeriod" startAt="1"/>
              <a:defRPr sz="3520"/>
            </a:pPr>
            <a:r>
              <a:t>Provide a great member experience.</a:t>
            </a:r>
          </a:p>
          <a:p>
            <a:pPr marL="614679" indent="-614679" defTabSz="528319">
              <a:buSzPct val="100000"/>
              <a:buAutoNum type="arabicPeriod" startAt="1"/>
              <a:defRPr sz="3520"/>
            </a:pPr>
            <a:r>
              <a:t>Include them (in conversations, dinners, etc)</a:t>
            </a:r>
          </a:p>
          <a:p>
            <a:pPr marL="614679" indent="-614679" defTabSz="528319">
              <a:buSzPct val="100000"/>
              <a:buAutoNum type="arabicPeriod" startAt="1"/>
              <a:defRPr sz="3520"/>
            </a:pPr>
            <a:r>
              <a:t>Car pool for those members who do not drive.</a:t>
            </a:r>
          </a:p>
        </p:txBody>
      </p:sp>
      <p:sp>
        <p:nvSpPr>
          <p:cNvPr id="225" name="Slide Number"/>
          <p:cNvSpPr txBox="1"/>
          <p:nvPr>
            <p:ph type="sldNum" sz="quarter" idx="4294967295"/>
          </p:nvPr>
        </p:nvSpPr>
        <p:spPr>
          <a:xfrm>
            <a:off x="23558500" y="12458699"/>
            <a:ext cx="316992"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Adapted from…"/>
          <p:cNvSpPr txBox="1"/>
          <p:nvPr>
            <p:ph type="body" idx="1"/>
          </p:nvPr>
        </p:nvSpPr>
        <p:spPr>
          <a:xfrm>
            <a:off x="1660798" y="3312690"/>
            <a:ext cx="21971001" cy="6633470"/>
          </a:xfrm>
          <a:prstGeom prst="rect">
            <a:avLst/>
          </a:prstGeom>
        </p:spPr>
        <p:txBody>
          <a:bodyPr/>
          <a:lstStyle/>
          <a:p>
            <a:pPr defTabSz="1146019">
              <a:defRPr spc="-56" sz="5640"/>
            </a:pPr>
            <a:r>
              <a:t>Adapted from</a:t>
            </a:r>
          </a:p>
          <a:p>
            <a:pPr defTabSz="1146019">
              <a:defRPr spc="-56" sz="5640"/>
            </a:pPr>
            <a:r>
              <a:t>“4 steps to take to bring back your lapsed members” by Kyela Bishop</a:t>
            </a:r>
          </a:p>
          <a:p>
            <a:pPr defTabSz="1146019">
              <a:defRPr spc="-56" sz="5640"/>
            </a:pPr>
            <a:r>
              <a:t>April 12, 2023</a:t>
            </a:r>
          </a:p>
          <a:p>
            <a:pPr defTabSz="1146019">
              <a:defRPr spc="-56" sz="5640"/>
            </a:pPr>
            <a:r>
              <a:t>On yourmembership</a:t>
            </a:r>
          </a:p>
          <a:p>
            <a:pPr defTabSz="1146019">
              <a:defRPr spc="-56" sz="5640"/>
            </a:pPr>
            <a:r>
              <a:t>by communitybrands</a:t>
            </a:r>
          </a:p>
          <a:p>
            <a:pPr defTabSz="1146019">
              <a:defRPr spc="-56" sz="5640"/>
            </a:pPr>
            <a:r>
              <a:t>https://www.yourmembership.com/blog/attract-lapsed-members/</a:t>
            </a:r>
          </a:p>
          <a:p>
            <a:pPr defTabSz="1146019">
              <a:defRPr spc="-56" sz="5640"/>
            </a:pPr>
            <a:r>
              <a:t>I </a:t>
            </a:r>
          </a:p>
        </p:txBody>
      </p:sp>
      <p:sp>
        <p:nvSpPr>
          <p:cNvPr id="228" name="Slide Number"/>
          <p:cNvSpPr txBox="1"/>
          <p:nvPr>
            <p:ph type="sldNum" sz="quarter" idx="4294967295"/>
          </p:nvPr>
        </p:nvSpPr>
        <p:spPr>
          <a:xfrm>
            <a:off x="23558500" y="12458699"/>
            <a:ext cx="356362"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Geometric gray stone architecture" descr="Geometric gray stone architecture"/>
          <p:cNvPicPr>
            <a:picLocks noChangeAspect="1"/>
          </p:cNvPicPr>
          <p:nvPr>
            <p:ph type="pic" idx="21"/>
          </p:nvPr>
        </p:nvPicPr>
        <p:blipFill>
          <a:blip r:embed="rId2">
            <a:extLst/>
          </a:blip>
          <a:srcRect l="33286" t="4390" r="6839" b="4425"/>
          <a:stretch>
            <a:fillRect/>
          </a:stretch>
        </p:blipFill>
        <p:spPr>
          <a:xfrm>
            <a:off x="12382500" y="0"/>
            <a:ext cx="12006697" cy="13716000"/>
          </a:xfrm>
          <a:prstGeom prst="rect">
            <a:avLst/>
          </a:prstGeom>
        </p:spPr>
      </p:pic>
      <p:sp>
        <p:nvSpPr>
          <p:cNvPr id="177" name="Before their membership expires . . ."/>
          <p:cNvSpPr txBox="1"/>
          <p:nvPr>
            <p:ph type="title"/>
          </p:nvPr>
        </p:nvSpPr>
        <p:spPr>
          <a:prstGeom prst="rect">
            <a:avLst/>
          </a:prstGeom>
        </p:spPr>
        <p:txBody>
          <a:bodyPr/>
          <a:lstStyle/>
          <a:p>
            <a:pPr/>
            <a:r>
              <a:t>Before their membership expires . . . </a:t>
            </a:r>
          </a:p>
        </p:txBody>
      </p:sp>
      <p:sp>
        <p:nvSpPr>
          <p:cNvPr id="178" name="1. Send the member a letter.…"/>
          <p:cNvSpPr txBox="1"/>
          <p:nvPr>
            <p:ph type="body" sz="quarter" idx="1"/>
          </p:nvPr>
        </p:nvSpPr>
        <p:spPr>
          <a:prstGeom prst="rect">
            <a:avLst/>
          </a:prstGeom>
        </p:spPr>
        <p:txBody>
          <a:bodyPr/>
          <a:lstStyle/>
          <a:p>
            <a:pPr/>
            <a:r>
              <a:t>1. Send the member a letter.</a:t>
            </a:r>
          </a:p>
          <a:p>
            <a:pPr/>
            <a:r>
              <a:t>2. Contact them by phone.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Geometric gray stone architecture" descr="Geometric gray stone architecture"/>
          <p:cNvPicPr>
            <a:picLocks noChangeAspect="1"/>
          </p:cNvPicPr>
          <p:nvPr>
            <p:ph type="pic" idx="21"/>
          </p:nvPr>
        </p:nvPicPr>
        <p:blipFill>
          <a:blip r:embed="rId2">
            <a:extLst/>
          </a:blip>
          <a:srcRect l="33286" t="4390" r="6839" b="4425"/>
          <a:stretch>
            <a:fillRect/>
          </a:stretch>
        </p:blipFill>
        <p:spPr>
          <a:xfrm>
            <a:off x="12382500" y="0"/>
            <a:ext cx="12006697" cy="13716000"/>
          </a:xfrm>
          <a:prstGeom prst="rect">
            <a:avLst/>
          </a:prstGeom>
        </p:spPr>
      </p:pic>
      <p:sp>
        <p:nvSpPr>
          <p:cNvPr id="181" name="Understand Why They Left"/>
          <p:cNvSpPr txBox="1"/>
          <p:nvPr>
            <p:ph type="title"/>
          </p:nvPr>
        </p:nvSpPr>
        <p:spPr>
          <a:prstGeom prst="rect">
            <a:avLst/>
          </a:prstGeom>
        </p:spPr>
        <p:txBody>
          <a:bodyPr/>
          <a:lstStyle>
            <a:lvl1pPr>
              <a:spcBef>
                <a:spcPts val="4500"/>
              </a:spcBef>
              <a:defRPr spc="0" sz="5800">
                <a:latin typeface="Helvetica Neue"/>
                <a:ea typeface="Helvetica Neue"/>
                <a:cs typeface="Helvetica Neue"/>
                <a:sym typeface="Helvetica Neue"/>
              </a:defRPr>
            </a:lvl1pPr>
          </a:lstStyle>
          <a:p>
            <a:pPr/>
            <a:r>
              <a:t>Understand Why They Left</a:t>
            </a:r>
          </a:p>
        </p:txBody>
      </p:sp>
      <p:sp>
        <p:nvSpPr>
          <p:cNvPr id="182" name="Understanding why your members lapse is critically important to getting them back and making sure others don’t follow them out the door. Send lapsed members a survey to ask them why they left and what might make them return in the future. Be sure to regu"/>
          <p:cNvSpPr txBox="1"/>
          <p:nvPr>
            <p:ph type="body" sz="quarter" idx="1"/>
          </p:nvPr>
        </p:nvSpPr>
        <p:spPr>
          <a:prstGeom prst="rect">
            <a:avLst/>
          </a:prstGeom>
        </p:spPr>
        <p:txBody>
          <a:bodyPr/>
          <a:lstStyle/>
          <a:p>
            <a:pPr defTabSz="503555">
              <a:defRPr sz="3355"/>
            </a:pPr>
          </a:p>
          <a:p>
            <a:pPr defTabSz="503555">
              <a:defRPr sz="3355"/>
            </a:pPr>
            <a:r>
              <a:t>Understanding why your members lapse is critically important to getting them back and making sure others don’t follow them out the door. Send lapsed members a survey to ask them why they left and what might make them return in the future. Be sure to regularly review feedback and incorporate your learnings into branch. .</a:t>
            </a:r>
          </a:p>
        </p:txBody>
      </p:sp>
      <p:sp>
        <p:nvSpPr>
          <p:cNvPr id="183" name="Slide Number"/>
          <p:cNvSpPr txBox="1"/>
          <p:nvPr>
            <p:ph type="sldNum" sz="quarter" idx="4294967295"/>
          </p:nvPr>
        </p:nvSpPr>
        <p:spPr>
          <a:xfrm>
            <a:off x="23558500" y="12458699"/>
            <a:ext cx="267716"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Geometric gray stone architecture" descr="Geometric gray stone architecture"/>
          <p:cNvPicPr>
            <a:picLocks noChangeAspect="1"/>
          </p:cNvPicPr>
          <p:nvPr>
            <p:ph type="pic" idx="21"/>
          </p:nvPr>
        </p:nvPicPr>
        <p:blipFill>
          <a:blip r:embed="rId2">
            <a:extLst/>
          </a:blip>
          <a:srcRect l="33286" t="4390" r="6839" b="4425"/>
          <a:stretch>
            <a:fillRect/>
          </a:stretch>
        </p:blipFill>
        <p:spPr>
          <a:xfrm>
            <a:off x="12382500" y="0"/>
            <a:ext cx="12006697" cy="13716000"/>
          </a:xfrm>
          <a:prstGeom prst="rect">
            <a:avLst/>
          </a:prstGeom>
        </p:spPr>
      </p:pic>
      <p:sp>
        <p:nvSpPr>
          <p:cNvPr id="186" name="Begin a re-engagement campaign"/>
          <p:cNvSpPr txBox="1"/>
          <p:nvPr>
            <p:ph type="title"/>
          </p:nvPr>
        </p:nvSpPr>
        <p:spPr>
          <a:xfrm>
            <a:off x="994494" y="1330826"/>
            <a:ext cx="9779001" cy="5882273"/>
          </a:xfrm>
          <a:prstGeom prst="rect">
            <a:avLst/>
          </a:prstGeom>
        </p:spPr>
        <p:txBody>
          <a:bodyPr/>
          <a:lstStyle/>
          <a:p>
            <a:pPr/>
            <a:r>
              <a:t>Begin a re-engagement campaign</a:t>
            </a:r>
          </a:p>
        </p:txBody>
      </p:sp>
      <p:sp>
        <p:nvSpPr>
          <p:cNvPr id="187" name="Step 1: Expiration date email - Connecting with members the moment they lapse is a great way to catch those who were on the fence about renewing or simply forgot to renew. Remind them that their membership ends today and that you hope they’ll renew right"/>
          <p:cNvSpPr txBox="1"/>
          <p:nvPr>
            <p:ph type="body" sz="quarter" idx="1"/>
          </p:nvPr>
        </p:nvSpPr>
        <p:spPr>
          <a:prstGeom prst="rect">
            <a:avLst/>
          </a:prstGeom>
        </p:spPr>
        <p:txBody>
          <a:bodyPr/>
          <a:lstStyle>
            <a:lvl1pPr defTabSz="594360">
              <a:defRPr sz="3960"/>
            </a:lvl1pPr>
          </a:lstStyle>
          <a:p>
            <a:pPr/>
            <a:r>
              <a:t>Step 1: Expiration date email - Connecting with members the moment they lapse is a great way to catch those who were on the fence about renewing or simply forgot to renew. Remind them that their membership ends today and that you hope they’ll renew right away so they don’t miss out on any benefits.</a:t>
            </a:r>
          </a:p>
        </p:txBody>
      </p:sp>
      <p:sp>
        <p:nvSpPr>
          <p:cNvPr id="188" name="Slide Number"/>
          <p:cNvSpPr txBox="1"/>
          <p:nvPr>
            <p:ph type="sldNum" sz="quarter" idx="4294967295"/>
          </p:nvPr>
        </p:nvSpPr>
        <p:spPr>
          <a:xfrm>
            <a:off x="23558500" y="12458699"/>
            <a:ext cx="271018"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Geometric gray stone architecture" descr="Geometric gray stone architecture"/>
          <p:cNvPicPr>
            <a:picLocks noChangeAspect="1"/>
          </p:cNvPicPr>
          <p:nvPr>
            <p:ph type="pic" idx="21"/>
          </p:nvPr>
        </p:nvPicPr>
        <p:blipFill>
          <a:blip r:embed="rId2">
            <a:extLst/>
          </a:blip>
          <a:srcRect l="33286" t="4390" r="6839" b="4425"/>
          <a:stretch>
            <a:fillRect/>
          </a:stretch>
        </p:blipFill>
        <p:spPr>
          <a:xfrm>
            <a:off x="12382500" y="0"/>
            <a:ext cx="12006697" cy="13716000"/>
          </a:xfrm>
          <a:prstGeom prst="rect">
            <a:avLst/>
          </a:prstGeom>
        </p:spPr>
      </p:pic>
      <p:sp>
        <p:nvSpPr>
          <p:cNvPr id="191" name="30 Days Later"/>
          <p:cNvSpPr txBox="1"/>
          <p:nvPr>
            <p:ph type="title"/>
          </p:nvPr>
        </p:nvSpPr>
        <p:spPr>
          <a:prstGeom prst="rect">
            <a:avLst/>
          </a:prstGeom>
        </p:spPr>
        <p:txBody>
          <a:bodyPr/>
          <a:lstStyle/>
          <a:p>
            <a:pPr/>
            <a:r>
              <a:t>30 Days Later</a:t>
            </a:r>
          </a:p>
        </p:txBody>
      </p:sp>
      <p:sp>
        <p:nvSpPr>
          <p:cNvPr id="192" name="Step 2: 30 days past expiration date email – Members might have been busy around the time of their expiration day, letting the membership lapse unintentionally. Checking in with them a month after expiration day gives them some space after your first ema"/>
          <p:cNvSpPr txBox="1"/>
          <p:nvPr>
            <p:ph type="body" sz="quarter" idx="1"/>
          </p:nvPr>
        </p:nvSpPr>
        <p:spPr>
          <a:prstGeom prst="rect">
            <a:avLst/>
          </a:prstGeom>
        </p:spPr>
        <p:txBody>
          <a:bodyPr/>
          <a:lstStyle>
            <a:lvl1pPr defTabSz="594360">
              <a:defRPr sz="3960"/>
            </a:lvl1pPr>
          </a:lstStyle>
          <a:p>
            <a:pPr/>
            <a:r>
              <a:t>Step 2: 30 days past expiration date email – Members might have been busy around the time of their expiration day, letting the membership lapse unintentionally. Checking in with them a month after expiration day gives them some space after your first email and still allows you to give them another chance to renew.</a:t>
            </a:r>
          </a:p>
        </p:txBody>
      </p:sp>
      <p:sp>
        <p:nvSpPr>
          <p:cNvPr id="193" name="Slide Number"/>
          <p:cNvSpPr txBox="1"/>
          <p:nvPr>
            <p:ph type="sldNum" sz="quarter" idx="4294967295"/>
          </p:nvPr>
        </p:nvSpPr>
        <p:spPr>
          <a:xfrm>
            <a:off x="23558500" y="12458699"/>
            <a:ext cx="263398"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Geometric gray stone architecture" descr="Geometric gray stone architecture"/>
          <p:cNvPicPr>
            <a:picLocks noChangeAspect="1"/>
          </p:cNvPicPr>
          <p:nvPr>
            <p:ph type="pic" idx="21"/>
          </p:nvPr>
        </p:nvPicPr>
        <p:blipFill>
          <a:blip r:embed="rId2">
            <a:extLst/>
          </a:blip>
          <a:srcRect l="33286" t="4390" r="6839" b="4425"/>
          <a:stretch>
            <a:fillRect/>
          </a:stretch>
        </p:blipFill>
        <p:spPr>
          <a:xfrm>
            <a:off x="12382500" y="0"/>
            <a:ext cx="12006697" cy="13716000"/>
          </a:xfrm>
          <a:prstGeom prst="rect">
            <a:avLst/>
          </a:prstGeom>
        </p:spPr>
      </p:pic>
      <p:sp>
        <p:nvSpPr>
          <p:cNvPr id="196" name="Phone Call"/>
          <p:cNvSpPr txBox="1"/>
          <p:nvPr>
            <p:ph type="title"/>
          </p:nvPr>
        </p:nvSpPr>
        <p:spPr>
          <a:prstGeom prst="rect">
            <a:avLst/>
          </a:prstGeom>
        </p:spPr>
        <p:txBody>
          <a:bodyPr/>
          <a:lstStyle/>
          <a:p>
            <a:pPr/>
            <a:r>
              <a:t>Phone Call</a:t>
            </a:r>
          </a:p>
        </p:txBody>
      </p:sp>
      <p:sp>
        <p:nvSpPr>
          <p:cNvPr id="197" name="Step 3: Phone call – Reaching out personally gives them a chance to give you feedback and just might convince them to renew after all. This is a great task for officers and trustees. During the conversation, let them know how valued they are and offer a "/>
          <p:cNvSpPr txBox="1"/>
          <p:nvPr>
            <p:ph type="body" sz="quarter" idx="1"/>
          </p:nvPr>
        </p:nvSpPr>
        <p:spPr>
          <a:xfrm>
            <a:off x="1448792" y="6967757"/>
            <a:ext cx="9779001" cy="5385424"/>
          </a:xfrm>
          <a:prstGeom prst="rect">
            <a:avLst/>
          </a:prstGeom>
        </p:spPr>
        <p:txBody>
          <a:bodyPr/>
          <a:lstStyle>
            <a:lvl1pPr defTabSz="594360">
              <a:defRPr sz="3960"/>
            </a:lvl1pPr>
          </a:lstStyle>
          <a:p>
            <a:pPr/>
            <a:r>
              <a:t>Step 3: Phone call – Reaching out personally gives them a chance to give you feedback and just might convince them to renew after all. This is a great task for officers and trustees. During the conversation, let them know how valued they are and offer a change to get them engaged. </a:t>
            </a:r>
          </a:p>
        </p:txBody>
      </p:sp>
      <p:sp>
        <p:nvSpPr>
          <p:cNvPr id="198" name="Slide Number"/>
          <p:cNvSpPr txBox="1"/>
          <p:nvPr>
            <p:ph type="sldNum" sz="quarter" idx="4294967295"/>
          </p:nvPr>
        </p:nvSpPr>
        <p:spPr>
          <a:xfrm>
            <a:off x="23558500" y="12458699"/>
            <a:ext cx="271526"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Geometric gray stone architecture" descr="Geometric gray stone architecture"/>
          <p:cNvPicPr>
            <a:picLocks noChangeAspect="1"/>
          </p:cNvPicPr>
          <p:nvPr>
            <p:ph type="pic" idx="21"/>
          </p:nvPr>
        </p:nvPicPr>
        <p:blipFill>
          <a:blip r:embed="rId2">
            <a:extLst/>
          </a:blip>
          <a:srcRect l="33286" t="4390" r="6839" b="4425"/>
          <a:stretch>
            <a:fillRect/>
          </a:stretch>
        </p:blipFill>
        <p:spPr>
          <a:xfrm>
            <a:off x="12382500" y="0"/>
            <a:ext cx="12006697" cy="13716000"/>
          </a:xfrm>
          <a:prstGeom prst="rect">
            <a:avLst/>
          </a:prstGeom>
        </p:spPr>
      </p:pic>
      <p:sp>
        <p:nvSpPr>
          <p:cNvPr id="201" name="Final Step"/>
          <p:cNvSpPr txBox="1"/>
          <p:nvPr>
            <p:ph type="title"/>
          </p:nvPr>
        </p:nvSpPr>
        <p:spPr>
          <a:prstGeom prst="rect">
            <a:avLst/>
          </a:prstGeom>
        </p:spPr>
        <p:txBody>
          <a:bodyPr/>
          <a:lstStyle/>
          <a:p>
            <a:pPr/>
            <a:r>
              <a:t>Final Step</a:t>
            </a:r>
          </a:p>
        </p:txBody>
      </p:sp>
      <p:sp>
        <p:nvSpPr>
          <p:cNvPr id="202" name="Step 4: Membership ending email – When it is time to drop lapsed members from your branch, this is a good time to give them one last chance to renew and let them know the official date they will no longer be a member of your organization. Be sure to make"/>
          <p:cNvSpPr txBox="1"/>
          <p:nvPr>
            <p:ph type="body" sz="quarter" idx="1"/>
          </p:nvPr>
        </p:nvSpPr>
        <p:spPr>
          <a:prstGeom prst="rect">
            <a:avLst/>
          </a:prstGeom>
        </p:spPr>
        <p:txBody>
          <a:bodyPr/>
          <a:lstStyle>
            <a:lvl1pPr defTabSz="569594">
              <a:defRPr sz="3795"/>
            </a:lvl1pPr>
          </a:lstStyle>
          <a:p>
            <a:pPr/>
            <a:r>
              <a:t>Step 4: Membership ending email – When it is time to drop lapsed members from your branch, this is a good time to give them one last chance to renew and let them know the official date they will no longer be a member of your organization. Be sure to make this message friendly and keep the door open for them to return in the future.</a:t>
            </a:r>
          </a:p>
        </p:txBody>
      </p:sp>
      <p:sp>
        <p:nvSpPr>
          <p:cNvPr id="203" name="Slide Number"/>
          <p:cNvSpPr txBox="1"/>
          <p:nvPr>
            <p:ph type="sldNum" sz="quarter" idx="4294967295"/>
          </p:nvPr>
        </p:nvSpPr>
        <p:spPr>
          <a:xfrm>
            <a:off x="23558500" y="12458699"/>
            <a:ext cx="247650"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Geometric gray stone architecture" descr="Geometric gray stone architecture"/>
          <p:cNvPicPr>
            <a:picLocks noChangeAspect="1"/>
          </p:cNvPicPr>
          <p:nvPr>
            <p:ph type="pic" idx="21"/>
          </p:nvPr>
        </p:nvPicPr>
        <p:blipFill>
          <a:blip r:embed="rId2">
            <a:extLst/>
          </a:blip>
          <a:srcRect l="33286" t="4390" r="6839" b="4425"/>
          <a:stretch>
            <a:fillRect/>
          </a:stretch>
        </p:blipFill>
        <p:spPr>
          <a:xfrm>
            <a:off x="12382500" y="0"/>
            <a:ext cx="12006697" cy="13716000"/>
          </a:xfrm>
          <a:prstGeom prst="rect">
            <a:avLst/>
          </a:prstGeom>
        </p:spPr>
      </p:pic>
      <p:sp>
        <p:nvSpPr>
          <p:cNvPr id="206" name="One More Final Step"/>
          <p:cNvSpPr txBox="1"/>
          <p:nvPr>
            <p:ph type="title"/>
          </p:nvPr>
        </p:nvSpPr>
        <p:spPr>
          <a:prstGeom prst="rect">
            <a:avLst/>
          </a:prstGeom>
        </p:spPr>
        <p:txBody>
          <a:bodyPr/>
          <a:lstStyle/>
          <a:p>
            <a:pPr/>
            <a:r>
              <a:t>One More Final Step</a:t>
            </a:r>
          </a:p>
        </p:txBody>
      </p:sp>
      <p:sp>
        <p:nvSpPr>
          <p:cNvPr id="207" name="A year later, if it seems appropriate, call the lapsed member again, asking them for help with a specific event."/>
          <p:cNvSpPr txBox="1"/>
          <p:nvPr>
            <p:ph type="body" sz="quarter" idx="1"/>
          </p:nvPr>
        </p:nvSpPr>
        <p:spPr>
          <a:prstGeom prst="rect">
            <a:avLst/>
          </a:prstGeom>
        </p:spPr>
        <p:txBody>
          <a:bodyPr/>
          <a:lstStyle/>
          <a:p>
            <a:pPr/>
            <a:r>
              <a:t>A year later, if it seems appropriate, call the lapsed member again, asking them for help with a specific event. </a:t>
            </a:r>
          </a:p>
        </p:txBody>
      </p:sp>
      <p:sp>
        <p:nvSpPr>
          <p:cNvPr id="208" name="Slide Number"/>
          <p:cNvSpPr txBox="1"/>
          <p:nvPr>
            <p:ph type="sldNum" sz="quarter" idx="4294967295"/>
          </p:nvPr>
        </p:nvSpPr>
        <p:spPr>
          <a:xfrm>
            <a:off x="23558500" y="12458699"/>
            <a:ext cx="268479" cy="42926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hey remain non-member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They remain non-members</a:t>
            </a:r>
          </a:p>
        </p:txBody>
      </p:sp>
      <p:pic>
        <p:nvPicPr>
          <p:cNvPr id="211" name="Angular stone architecture in light and shadow" descr="Angular stone architecture in light and shadow"/>
          <p:cNvPicPr>
            <a:picLocks noChangeAspect="1"/>
          </p:cNvPicPr>
          <p:nvPr>
            <p:ph type="pic" idx="22"/>
          </p:nvPr>
        </p:nvPicPr>
        <p:blipFill>
          <a:blip r:embed="rId2">
            <a:extLst/>
          </a:blip>
          <a:srcRect l="0" t="0" r="45313" b="0"/>
          <a:stretch>
            <a:fillRect/>
          </a:stretch>
        </p:blipFill>
        <p:spPr>
          <a:xfrm>
            <a:off x="12382500" y="0"/>
            <a:ext cx="12001380" cy="13716001"/>
          </a:xfrm>
          <a:prstGeom prst="rect">
            <a:avLst/>
          </a:prstGeom>
        </p:spPr>
      </p:pic>
      <p:sp>
        <p:nvSpPr>
          <p:cNvPr id="212" name="Even if . . ."/>
          <p:cNvSpPr txBox="1"/>
          <p:nvPr>
            <p:ph type="title"/>
          </p:nvPr>
        </p:nvSpPr>
        <p:spPr>
          <a:prstGeom prst="rect">
            <a:avLst/>
          </a:prstGeom>
        </p:spPr>
        <p:txBody>
          <a:bodyPr/>
          <a:lstStyle>
            <a:lvl1pPr defTabSz="2316421">
              <a:defRPr spc="-95" sz="9500"/>
            </a:lvl1pPr>
          </a:lstStyle>
          <a:p>
            <a:pPr/>
            <a:r>
              <a:t>Even if . . . </a:t>
            </a:r>
          </a:p>
        </p:txBody>
      </p:sp>
      <p:sp>
        <p:nvSpPr>
          <p:cNvPr id="213" name="Send them a calendar of events at the beginning of the year.…"/>
          <p:cNvSpPr txBox="1"/>
          <p:nvPr>
            <p:ph type="body" sz="half" idx="1"/>
          </p:nvPr>
        </p:nvSpPr>
        <p:spPr>
          <a:prstGeom prst="rect">
            <a:avLst/>
          </a:prstGeom>
        </p:spPr>
        <p:txBody>
          <a:bodyPr/>
          <a:lstStyle/>
          <a:p>
            <a:pPr lvl="1" marL="1219200" indent="-609600">
              <a:buSzPct val="123000"/>
              <a:defRPr>
                <a:latin typeface="Produkt Regular"/>
                <a:ea typeface="Produkt Regular"/>
                <a:cs typeface="Produkt Regular"/>
                <a:sym typeface="Produkt Regular"/>
              </a:defRPr>
            </a:pPr>
            <a:r>
              <a:t>Send them a calendar of events at the beginning of the year. </a:t>
            </a:r>
          </a:p>
          <a:p>
            <a:pPr lvl="1" marL="1219200" indent="-609600">
              <a:buSzPct val="123000"/>
              <a:defRPr>
                <a:latin typeface="Produkt Regular"/>
                <a:ea typeface="Produkt Regular"/>
                <a:cs typeface="Produkt Regular"/>
                <a:sym typeface="Produkt Regular"/>
              </a:defRPr>
            </a:pPr>
            <a:r>
              <a:t>Send them the branch newsletter.</a:t>
            </a:r>
          </a:p>
          <a:p>
            <a:pPr lvl="1" marL="1219200" indent="-609600">
              <a:buSzPct val="123000"/>
              <a:defRPr>
                <a:latin typeface="Produkt Regular"/>
                <a:ea typeface="Produkt Regular"/>
                <a:cs typeface="Produkt Regular"/>
                <a:sym typeface="Produkt Regular"/>
              </a:defRPr>
            </a:pPr>
            <a:r>
              <a:t>Send them an invitation to fundraiser dinners. </a:t>
            </a:r>
          </a:p>
          <a:p>
            <a:pPr lvl="1" marL="1219200" indent="-609600">
              <a:buSzPct val="123000"/>
              <a:defRPr>
                <a:latin typeface="Produkt Regular"/>
                <a:ea typeface="Produkt Regular"/>
                <a:cs typeface="Produkt Regular"/>
                <a:sym typeface="Produkt Regular"/>
              </a:defRPr>
            </a:pPr>
            <a:r>
              <a:t>Send them a Christmas card. </a:t>
            </a:r>
          </a:p>
        </p:txBody>
      </p:sp>
      <p:sp>
        <p:nvSpPr>
          <p:cNvPr id="214" name="Slide Number"/>
          <p:cNvSpPr txBox="1"/>
          <p:nvPr>
            <p:ph type="sldNum" sz="quarter" idx="4294967295"/>
          </p:nvPr>
        </p:nvSpPr>
        <p:spPr>
          <a:xfrm>
            <a:off x="23558500" y="12483845"/>
            <a:ext cx="256032" cy="404115"/>
          </a:xfrm>
          <a:prstGeom prst="rect">
            <a:avLst/>
          </a:prstGeom>
          <a:extLst>
            <a:ext uri="{C572A759-6A51-4108-AA02-DFA0A04FC94B}">
              <ma14:wrappingTextBoxFlag xmlns:ma14="http://schemas.microsoft.com/office/mac/drawingml/2011/main" val="1"/>
            </a:ext>
          </a:extLst>
        </p:spPr>
        <p:txBody>
          <a:bodyPr/>
          <a:lstStyle>
            <a:lvl1pPr>
              <a:defRPr sz="1800">
                <a:solidFill>
                  <a:schemeClr val="accent1"/>
                </a:solidFill>
              </a:defRPr>
            </a:lvl1p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7_MinimalistDark">
  <a:themeElements>
    <a:clrScheme name="37_MinimalistDark">
      <a:dk1>
        <a:srgbClr val="4B6079"/>
      </a:dk1>
      <a:lt1>
        <a:srgbClr val="FFFFFF"/>
      </a:lt1>
      <a:dk2>
        <a:srgbClr val="6F6F6F"/>
      </a:dk2>
      <a:lt2>
        <a:srgbClr val="D5D5D5"/>
      </a:lt2>
      <a:accent1>
        <a:srgbClr val="9BAABB"/>
      </a:accent1>
      <a:accent2>
        <a:srgbClr val="4CECD6"/>
      </a:accent2>
      <a:accent3>
        <a:srgbClr val="31FD29"/>
      </a:accent3>
      <a:accent4>
        <a:srgbClr val="FEFB00"/>
      </a:accent4>
      <a:accent5>
        <a:srgbClr val="F8ADB9"/>
      </a:accent5>
      <a:accent6>
        <a:srgbClr val="DE9DFE"/>
      </a:accent6>
      <a:hlink>
        <a:srgbClr val="0000FF"/>
      </a:hlink>
      <a:folHlink>
        <a:srgbClr val="FF00FF"/>
      </a:folHlink>
    </a:clrScheme>
    <a:fontScheme name="37_MinimalistDark">
      <a:majorFont>
        <a:latin typeface="Produkt Extralight"/>
        <a:ea typeface="Produkt Extralight"/>
        <a:cs typeface="Produkt Extralight"/>
      </a:majorFont>
      <a:minorFont>
        <a:latin typeface="Produkt Extralight"/>
        <a:ea typeface="Produkt Extralight"/>
        <a:cs typeface="Produkt Extralight"/>
      </a:minorFont>
    </a:fontScheme>
    <a:fmtScheme name="37_Minimalist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chemeClr val="accent1">
                <a:satOff val="5092"/>
                <a:lumOff val="-28652"/>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7_MinimalistDark">
  <a:themeElements>
    <a:clrScheme name="37_MinimalistDark">
      <a:dk1>
        <a:srgbClr val="000000"/>
      </a:dk1>
      <a:lt1>
        <a:srgbClr val="FFFFFF"/>
      </a:lt1>
      <a:dk2>
        <a:srgbClr val="6F6F6F"/>
      </a:dk2>
      <a:lt2>
        <a:srgbClr val="D5D5D5"/>
      </a:lt2>
      <a:accent1>
        <a:srgbClr val="9BAABB"/>
      </a:accent1>
      <a:accent2>
        <a:srgbClr val="4CECD6"/>
      </a:accent2>
      <a:accent3>
        <a:srgbClr val="31FD29"/>
      </a:accent3>
      <a:accent4>
        <a:srgbClr val="FEFB00"/>
      </a:accent4>
      <a:accent5>
        <a:srgbClr val="F8ADB9"/>
      </a:accent5>
      <a:accent6>
        <a:srgbClr val="DE9DFE"/>
      </a:accent6>
      <a:hlink>
        <a:srgbClr val="0000FF"/>
      </a:hlink>
      <a:folHlink>
        <a:srgbClr val="FF00FF"/>
      </a:folHlink>
    </a:clrScheme>
    <a:fontScheme name="37_MinimalistDark">
      <a:majorFont>
        <a:latin typeface="Produkt Extralight"/>
        <a:ea typeface="Produkt Extralight"/>
        <a:cs typeface="Produkt Extralight"/>
      </a:majorFont>
      <a:minorFont>
        <a:latin typeface="Produkt Extralight"/>
        <a:ea typeface="Produkt Extralight"/>
        <a:cs typeface="Produkt Extralight"/>
      </a:minorFont>
    </a:fontScheme>
    <a:fmtScheme name="37_Minimalist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chemeClr val="accent1">
                <a:satOff val="5092"/>
                <a:lumOff val="-28652"/>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