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72" d="100"/>
          <a:sy n="72" d="100"/>
        </p:scale>
        <p:origin x="-102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7D22C-963C-4145-AB34-9B04980AE9A6}" type="datetimeFigureOut">
              <a:rPr lang="en-US"/>
              <a:pPr>
                <a:defRPr/>
              </a:pPr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1690E-5448-4FBF-8872-06BB5A3CB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CE0CF-F20F-4488-90E9-2CE36CDB7619}" type="datetimeFigureOut">
              <a:rPr lang="en-US"/>
              <a:pPr>
                <a:defRPr/>
              </a:pPr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95EE2-1739-485F-8733-488092AD8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8D4E2-69C0-40A1-A47F-20A5FDEAC2F4}" type="datetimeFigureOut">
              <a:rPr lang="en-US"/>
              <a:pPr>
                <a:defRPr/>
              </a:pPr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2D6F6-9650-4163-9737-6E9469DAA7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73E29-5109-4534-8A20-E07243AC134C}" type="datetimeFigureOut">
              <a:rPr lang="en-US"/>
              <a:pPr>
                <a:defRPr/>
              </a:pPr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8E11D-85FC-46D0-B866-3B631C486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764FE-5A4C-4B8B-9ACE-0D18B9824895}" type="datetimeFigureOut">
              <a:rPr lang="en-US"/>
              <a:pPr>
                <a:defRPr/>
              </a:pPr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78980-9BA1-426A-9468-21F122398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AEE73-595D-4F6E-83B2-238B24FD00BC}" type="datetimeFigureOut">
              <a:rPr lang="en-US"/>
              <a:pPr>
                <a:defRPr/>
              </a:pPr>
              <a:t>2/26/2016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D3061-354D-4B07-B7D2-FEFFC2CC2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86AAD-4890-456B-B719-B9508E561975}" type="datetimeFigureOut">
              <a:rPr lang="en-US"/>
              <a:pPr>
                <a:defRPr/>
              </a:pPr>
              <a:t>2/26/2016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41735-05D2-41B2-A778-F314472C8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93DCB-348D-46BD-9216-635EF5F12FBF}" type="datetimeFigureOut">
              <a:rPr lang="en-US"/>
              <a:pPr>
                <a:defRPr/>
              </a:pPr>
              <a:t>2/26/2016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8F1B2-59D9-4AB5-8412-0FF197853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7C4AF-A91A-44D4-A31D-7089D98F49AB}" type="datetimeFigureOut">
              <a:rPr lang="en-US"/>
              <a:pPr>
                <a:defRPr/>
              </a:pPr>
              <a:t>2/26/2016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9E86A-BBBE-47E5-8E9D-4011C4ED1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F4BD7-9C98-4CC3-BF2B-9E3EAFADDDF6}" type="datetimeFigureOut">
              <a:rPr lang="en-US"/>
              <a:pPr>
                <a:defRPr/>
              </a:pPr>
              <a:t>2/26/2016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8DD9A-4C1A-427F-9238-F28933FDE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D0278-AC20-4D2D-AE65-099786771449}" type="datetimeFigureOut">
              <a:rPr lang="en-US"/>
              <a:pPr>
                <a:defRPr/>
              </a:pPr>
              <a:t>2/26/2016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34E6D-FA4A-4310-BC7A-567C2B827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880F0B-0C16-480E-BAB1-CF90B7C1B435}" type="datetimeFigureOut">
              <a:rPr lang="en-US"/>
              <a:pPr>
                <a:defRPr/>
              </a:pPr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CAF8C7-62F0-44AE-A8CD-228053731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71600" y="152400"/>
            <a:ext cx="2971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/>
              <a:t>Italian </a:t>
            </a:r>
            <a:r>
              <a:rPr lang="en-US" sz="2000" b="1" dirty="0"/>
              <a:t>Catholic Federation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/>
              <a:t> St. Catherine, Branch 500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 smtClean="0"/>
              <a:t>* Upcoming Meetings *</a:t>
            </a:r>
            <a:endParaRPr lang="en-US" sz="2200" b="1" dirty="0"/>
          </a:p>
        </p:txBody>
      </p:sp>
      <p:sp>
        <p:nvSpPr>
          <p:cNvPr id="6" name="Rectangle 5"/>
          <p:cNvSpPr/>
          <p:nvPr/>
        </p:nvSpPr>
        <p:spPr>
          <a:xfrm>
            <a:off x="6019800" y="152400"/>
            <a:ext cx="2971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Italian Catholic Federation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 </a:t>
            </a:r>
            <a:r>
              <a:rPr lang="en-US" sz="2000" b="1" dirty="0" smtClean="0"/>
              <a:t>St. Catherine </a:t>
            </a:r>
            <a:r>
              <a:rPr lang="en-US" sz="2000" b="1" dirty="0"/>
              <a:t>Branch </a:t>
            </a:r>
            <a:r>
              <a:rPr lang="en-US" sz="2000" b="1" dirty="0" smtClean="0"/>
              <a:t>500</a:t>
            </a:r>
            <a:endParaRPr lang="en-US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 smtClean="0"/>
              <a:t>* Upcoming Meetings </a:t>
            </a:r>
            <a:r>
              <a:rPr lang="en-US" sz="2200" b="1" dirty="0"/>
              <a:t>*</a:t>
            </a:r>
            <a:endParaRPr lang="en-US" sz="2200" b="1" dirty="0"/>
          </a:p>
        </p:txBody>
      </p:sp>
      <p:sp>
        <p:nvSpPr>
          <p:cNvPr id="7" name="Rectangle 6"/>
          <p:cNvSpPr/>
          <p:nvPr/>
        </p:nvSpPr>
        <p:spPr>
          <a:xfrm>
            <a:off x="1371600" y="3429000"/>
            <a:ext cx="3048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/>
              <a:t>Italian Catholic Federation</a:t>
            </a:r>
            <a:endParaRPr lang="en-US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  St. </a:t>
            </a:r>
            <a:r>
              <a:rPr lang="en-US" sz="2000" b="1" dirty="0" smtClean="0"/>
              <a:t>Catherine, </a:t>
            </a:r>
            <a:r>
              <a:rPr lang="en-US" sz="2000" b="1" dirty="0"/>
              <a:t>Branch </a:t>
            </a:r>
            <a:r>
              <a:rPr lang="en-US" sz="2000" b="1" dirty="0" smtClean="0"/>
              <a:t>500</a:t>
            </a:r>
            <a:endParaRPr lang="en-US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/>
              <a:t>* Upcoming Meetings </a:t>
            </a:r>
            <a:r>
              <a:rPr lang="en-US" sz="2200" b="1" dirty="0" smtClean="0"/>
              <a:t>*</a:t>
            </a:r>
            <a:endParaRPr lang="en-US" sz="2200" b="1" dirty="0"/>
          </a:p>
        </p:txBody>
      </p:sp>
      <p:sp>
        <p:nvSpPr>
          <p:cNvPr id="8" name="Rectangle 7"/>
          <p:cNvSpPr/>
          <p:nvPr/>
        </p:nvSpPr>
        <p:spPr>
          <a:xfrm>
            <a:off x="5943600" y="3429000"/>
            <a:ext cx="3048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Italian Catholic Federation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 </a:t>
            </a:r>
            <a:r>
              <a:rPr lang="en-US" sz="2000" b="1" dirty="0" smtClean="0"/>
              <a:t>St. Catherine, </a:t>
            </a:r>
            <a:r>
              <a:rPr lang="en-US" sz="2000" b="1" dirty="0"/>
              <a:t>Branch </a:t>
            </a:r>
            <a:r>
              <a:rPr lang="en-US" sz="2000" b="1" dirty="0" smtClean="0"/>
              <a:t>500</a:t>
            </a:r>
            <a:endParaRPr lang="en-US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/>
              <a:t>* </a:t>
            </a:r>
            <a:r>
              <a:rPr lang="en-US" sz="2200" b="1" dirty="0" smtClean="0"/>
              <a:t>Upcoming Meetings *</a:t>
            </a:r>
            <a:endParaRPr lang="en-US" sz="2200" b="1" dirty="0"/>
          </a:p>
        </p:txBody>
      </p:sp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287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287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0"/>
            <a:ext cx="14287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76600"/>
            <a:ext cx="14287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276600"/>
            <a:ext cx="14287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9" name="TextBox 14"/>
          <p:cNvSpPr txBox="1">
            <a:spLocks noChangeArrowheads="1"/>
          </p:cNvSpPr>
          <p:nvPr/>
        </p:nvSpPr>
        <p:spPr bwMode="auto">
          <a:xfrm>
            <a:off x="228600" y="1295400"/>
            <a:ext cx="4038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DATE: </a:t>
            </a:r>
            <a:r>
              <a:rPr lang="en-US" sz="1600" dirty="0" smtClean="0">
                <a:latin typeface="Calibri" pitchFamily="34" charset="0"/>
              </a:rPr>
              <a:t>March 4</a:t>
            </a:r>
            <a:r>
              <a:rPr lang="en-US" sz="1600" baseline="30000" dirty="0" smtClean="0">
                <a:latin typeface="Calibri" pitchFamily="34" charset="0"/>
              </a:rPr>
              <a:t>th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</a:rPr>
              <a:t>	</a:t>
            </a:r>
            <a:r>
              <a:rPr lang="en-US" sz="1600" dirty="0" smtClean="0">
                <a:latin typeface="Calibri" pitchFamily="34" charset="0"/>
              </a:rPr>
              <a:t>TIME: 6:00 PM</a:t>
            </a:r>
            <a:endParaRPr lang="en-US" sz="1600" dirty="0">
              <a:latin typeface="Calibri" pitchFamily="34" charset="0"/>
            </a:endParaRPr>
          </a:p>
          <a:p>
            <a:r>
              <a:rPr lang="en-US" sz="1600" dirty="0" smtClean="0">
                <a:latin typeface="Calibri" pitchFamily="34" charset="0"/>
              </a:rPr>
              <a:t>DATE: April 1</a:t>
            </a:r>
            <a:r>
              <a:rPr lang="en-US" sz="1600" baseline="30000" dirty="0" smtClean="0">
                <a:latin typeface="Calibri" pitchFamily="34" charset="0"/>
              </a:rPr>
              <a:t>st</a:t>
            </a:r>
            <a:r>
              <a:rPr lang="en-US" sz="1600" dirty="0" smtClean="0">
                <a:latin typeface="Calibri" pitchFamily="34" charset="0"/>
              </a:rPr>
              <a:t>	TIME: 6:00 PM</a:t>
            </a:r>
          </a:p>
          <a:p>
            <a:r>
              <a:rPr lang="en-US" sz="1600" dirty="0" smtClean="0">
                <a:latin typeface="Calibri" pitchFamily="34" charset="0"/>
              </a:rPr>
              <a:t>LOCATION</a:t>
            </a:r>
            <a:r>
              <a:rPr lang="en-US" sz="1600" dirty="0">
                <a:latin typeface="Calibri" pitchFamily="34" charset="0"/>
              </a:rPr>
              <a:t>: </a:t>
            </a:r>
            <a:r>
              <a:rPr lang="en-US" sz="1600" dirty="0" smtClean="0">
                <a:latin typeface="Calibri" pitchFamily="34" charset="0"/>
              </a:rPr>
              <a:t>St. Catherine Auditorium</a:t>
            </a:r>
          </a:p>
          <a:p>
            <a:r>
              <a:rPr lang="en-US" sz="1600" dirty="0">
                <a:latin typeface="Calibri" pitchFamily="34" charset="0"/>
              </a:rPr>
              <a:t>	</a:t>
            </a:r>
            <a:r>
              <a:rPr lang="en-US" sz="1600" dirty="0" smtClean="0">
                <a:latin typeface="Calibri" pitchFamily="34" charset="0"/>
              </a:rPr>
              <a:t>456 Stadium Way, Los Angeles</a:t>
            </a:r>
            <a:endParaRPr lang="en-US" sz="1600" dirty="0">
              <a:latin typeface="Calibri" pitchFamily="34" charset="0"/>
            </a:endParaRPr>
          </a:p>
          <a:p>
            <a:r>
              <a:rPr lang="en-US" sz="1600" dirty="0">
                <a:latin typeface="Calibri" pitchFamily="34" charset="0"/>
              </a:rPr>
              <a:t>ICF Contact</a:t>
            </a:r>
            <a:r>
              <a:rPr lang="en-US" sz="1600" dirty="0" smtClean="0">
                <a:latin typeface="Calibri" pitchFamily="34" charset="0"/>
              </a:rPr>
              <a:t>: John Smith</a:t>
            </a:r>
            <a:endParaRPr lang="en-US" sz="1600" dirty="0">
              <a:latin typeface="Calibri" pitchFamily="34" charset="0"/>
            </a:endParaRPr>
          </a:p>
          <a:p>
            <a:r>
              <a:rPr lang="en-US" sz="1600" dirty="0">
                <a:latin typeface="Calibri" pitchFamily="34" charset="0"/>
              </a:rPr>
              <a:t>Phone: </a:t>
            </a:r>
            <a:r>
              <a:rPr lang="en-US" sz="1600" dirty="0" smtClean="0">
                <a:latin typeface="Calibri" pitchFamily="34" charset="0"/>
              </a:rPr>
              <a:t>(805) 999-1234</a:t>
            </a:r>
            <a:endParaRPr lang="en-US" sz="1600" dirty="0">
              <a:latin typeface="Calibri" pitchFamily="34" charset="0"/>
            </a:endParaRPr>
          </a:p>
          <a:p>
            <a:r>
              <a:rPr lang="en-US" sz="1600" dirty="0">
                <a:latin typeface="Calibri" pitchFamily="34" charset="0"/>
              </a:rPr>
              <a:t>E-mail</a:t>
            </a:r>
            <a:r>
              <a:rPr lang="en-US" sz="1600" dirty="0" smtClean="0">
                <a:latin typeface="Calibri" pitchFamily="34" charset="0"/>
              </a:rPr>
              <a:t>: jsmith@aol.net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60" name="TextBox 14"/>
          <p:cNvSpPr txBox="1">
            <a:spLocks noChangeArrowheads="1"/>
          </p:cNvSpPr>
          <p:nvPr/>
        </p:nvSpPr>
        <p:spPr bwMode="auto">
          <a:xfrm>
            <a:off x="4800600" y="1295400"/>
            <a:ext cx="4038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DATE: March 4</a:t>
            </a:r>
            <a:r>
              <a:rPr lang="en-US" sz="1600" baseline="30000" dirty="0" smtClean="0">
                <a:latin typeface="Calibri" pitchFamily="34" charset="0"/>
              </a:rPr>
              <a:t>th</a:t>
            </a:r>
            <a:r>
              <a:rPr lang="en-US" sz="1600" dirty="0" smtClean="0">
                <a:latin typeface="Calibri" pitchFamily="34" charset="0"/>
              </a:rPr>
              <a:t> 	TIME: 6:00 PM</a:t>
            </a:r>
          </a:p>
          <a:p>
            <a:r>
              <a:rPr lang="en-US" sz="1600" dirty="0" smtClean="0">
                <a:latin typeface="Calibri" pitchFamily="34" charset="0"/>
              </a:rPr>
              <a:t>DATE: April 1</a:t>
            </a:r>
            <a:r>
              <a:rPr lang="en-US" sz="1600" baseline="30000" dirty="0" smtClean="0">
                <a:latin typeface="Calibri" pitchFamily="34" charset="0"/>
              </a:rPr>
              <a:t>st</a:t>
            </a:r>
            <a:r>
              <a:rPr lang="en-US" sz="1600" dirty="0" smtClean="0">
                <a:latin typeface="Calibri" pitchFamily="34" charset="0"/>
              </a:rPr>
              <a:t>	TIME: 6:00 PM</a:t>
            </a:r>
          </a:p>
          <a:p>
            <a:r>
              <a:rPr lang="en-US" sz="1600" dirty="0" smtClean="0">
                <a:latin typeface="Calibri" pitchFamily="34" charset="0"/>
              </a:rPr>
              <a:t>LOCATION: St. Catherine Auditorium</a:t>
            </a:r>
          </a:p>
          <a:p>
            <a:r>
              <a:rPr lang="en-US" sz="1600" dirty="0" smtClean="0">
                <a:latin typeface="Calibri" pitchFamily="34" charset="0"/>
              </a:rPr>
              <a:t>	456 Stadium Way, Los Angeles</a:t>
            </a:r>
          </a:p>
          <a:p>
            <a:r>
              <a:rPr lang="en-US" sz="1600" dirty="0" smtClean="0">
                <a:latin typeface="Calibri" pitchFamily="34" charset="0"/>
              </a:rPr>
              <a:t>ICF Contact: John Smith</a:t>
            </a:r>
          </a:p>
          <a:p>
            <a:r>
              <a:rPr lang="en-US" sz="1600" dirty="0" smtClean="0">
                <a:latin typeface="Calibri" pitchFamily="34" charset="0"/>
              </a:rPr>
              <a:t>Phone: (805) 999-1234</a:t>
            </a:r>
          </a:p>
          <a:p>
            <a:r>
              <a:rPr lang="en-US" sz="1600" dirty="0" smtClean="0">
                <a:latin typeface="Calibri" pitchFamily="34" charset="0"/>
              </a:rPr>
              <a:t>E-mail: jsmith@aol.net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61" name="TextBox 14"/>
          <p:cNvSpPr txBox="1">
            <a:spLocks noChangeArrowheads="1"/>
          </p:cNvSpPr>
          <p:nvPr/>
        </p:nvSpPr>
        <p:spPr bwMode="auto">
          <a:xfrm>
            <a:off x="228600" y="4724400"/>
            <a:ext cx="41148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DATE: March 4</a:t>
            </a:r>
            <a:r>
              <a:rPr lang="en-US" sz="1600" baseline="30000" dirty="0" smtClean="0">
                <a:latin typeface="Calibri" pitchFamily="34" charset="0"/>
              </a:rPr>
              <a:t>th</a:t>
            </a:r>
            <a:r>
              <a:rPr lang="en-US" sz="1600" dirty="0" smtClean="0">
                <a:latin typeface="Calibri" pitchFamily="34" charset="0"/>
              </a:rPr>
              <a:t> 	TIME: 6:00 PM</a:t>
            </a:r>
          </a:p>
          <a:p>
            <a:r>
              <a:rPr lang="en-US" sz="1600" dirty="0" smtClean="0">
                <a:latin typeface="Calibri" pitchFamily="34" charset="0"/>
              </a:rPr>
              <a:t>DATE: April 1</a:t>
            </a:r>
            <a:r>
              <a:rPr lang="en-US" sz="1600" baseline="30000" dirty="0" smtClean="0">
                <a:latin typeface="Calibri" pitchFamily="34" charset="0"/>
              </a:rPr>
              <a:t>st</a:t>
            </a:r>
            <a:r>
              <a:rPr lang="en-US" sz="1600" dirty="0" smtClean="0">
                <a:latin typeface="Calibri" pitchFamily="34" charset="0"/>
              </a:rPr>
              <a:t>	TIME: 6:00 PM</a:t>
            </a:r>
          </a:p>
          <a:p>
            <a:r>
              <a:rPr lang="en-US" sz="1600" dirty="0" smtClean="0">
                <a:latin typeface="Calibri" pitchFamily="34" charset="0"/>
              </a:rPr>
              <a:t>LOCATION: St. Catherine Auditorium</a:t>
            </a:r>
          </a:p>
          <a:p>
            <a:r>
              <a:rPr lang="en-US" sz="1600" dirty="0" smtClean="0">
                <a:latin typeface="Calibri" pitchFamily="34" charset="0"/>
              </a:rPr>
              <a:t>	456 Stadium Way, Los Angeles</a:t>
            </a:r>
          </a:p>
          <a:p>
            <a:r>
              <a:rPr lang="en-US" sz="1600" dirty="0" smtClean="0">
                <a:latin typeface="Calibri" pitchFamily="34" charset="0"/>
              </a:rPr>
              <a:t>ICF Contact: John Smith</a:t>
            </a:r>
          </a:p>
          <a:p>
            <a:r>
              <a:rPr lang="en-US" sz="1600" dirty="0" smtClean="0">
                <a:latin typeface="Calibri" pitchFamily="34" charset="0"/>
              </a:rPr>
              <a:t>Phone: (805) 999-1234</a:t>
            </a:r>
          </a:p>
          <a:p>
            <a:r>
              <a:rPr lang="en-US" sz="1600" dirty="0" smtClean="0">
                <a:latin typeface="Calibri" pitchFamily="34" charset="0"/>
              </a:rPr>
              <a:t>E-mail: jsmith@aol.net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62" name="TextBox 16"/>
          <p:cNvSpPr txBox="1">
            <a:spLocks noChangeArrowheads="1"/>
          </p:cNvSpPr>
          <p:nvPr/>
        </p:nvSpPr>
        <p:spPr bwMode="auto">
          <a:xfrm>
            <a:off x="4800600" y="4648200"/>
            <a:ext cx="4038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DATE: March 4</a:t>
            </a:r>
            <a:r>
              <a:rPr lang="en-US" sz="1600" baseline="30000" dirty="0" smtClean="0">
                <a:latin typeface="Calibri" pitchFamily="34" charset="0"/>
              </a:rPr>
              <a:t>th</a:t>
            </a:r>
            <a:r>
              <a:rPr lang="en-US" sz="1600" dirty="0" smtClean="0">
                <a:latin typeface="Calibri" pitchFamily="34" charset="0"/>
              </a:rPr>
              <a:t> 	TIME: 6:00 PM</a:t>
            </a:r>
          </a:p>
          <a:p>
            <a:r>
              <a:rPr lang="en-US" sz="1600" dirty="0" smtClean="0">
                <a:latin typeface="Calibri" pitchFamily="34" charset="0"/>
              </a:rPr>
              <a:t>DATE: April 1</a:t>
            </a:r>
            <a:r>
              <a:rPr lang="en-US" sz="1600" baseline="30000" dirty="0" smtClean="0">
                <a:latin typeface="Calibri" pitchFamily="34" charset="0"/>
              </a:rPr>
              <a:t>st</a:t>
            </a:r>
            <a:r>
              <a:rPr lang="en-US" sz="1600" dirty="0" smtClean="0">
                <a:latin typeface="Calibri" pitchFamily="34" charset="0"/>
              </a:rPr>
              <a:t>	TIME: 6:00 PM</a:t>
            </a:r>
          </a:p>
          <a:p>
            <a:r>
              <a:rPr lang="en-US" sz="1600" dirty="0" smtClean="0">
                <a:latin typeface="Calibri" pitchFamily="34" charset="0"/>
              </a:rPr>
              <a:t>LOCATION: St. Catherine Auditorium</a:t>
            </a:r>
          </a:p>
          <a:p>
            <a:r>
              <a:rPr lang="en-US" sz="1600" dirty="0" smtClean="0">
                <a:latin typeface="Calibri" pitchFamily="34" charset="0"/>
              </a:rPr>
              <a:t>	456 Stadium Way, Los Angeles</a:t>
            </a:r>
          </a:p>
          <a:p>
            <a:r>
              <a:rPr lang="en-US" sz="1600" dirty="0" smtClean="0">
                <a:latin typeface="Calibri" pitchFamily="34" charset="0"/>
              </a:rPr>
              <a:t>ICF Contact: John Smith</a:t>
            </a:r>
          </a:p>
          <a:p>
            <a:r>
              <a:rPr lang="en-US" sz="1600" dirty="0" smtClean="0">
                <a:latin typeface="Calibri" pitchFamily="34" charset="0"/>
              </a:rPr>
              <a:t>Phone: (805) 999-1234</a:t>
            </a:r>
          </a:p>
          <a:p>
            <a:r>
              <a:rPr lang="en-US" sz="1600" dirty="0" smtClean="0">
                <a:latin typeface="Calibri" pitchFamily="34" charset="0"/>
              </a:rPr>
              <a:t>E-mail: jsmith@aol.net</a:t>
            </a:r>
            <a:endParaRPr lang="en-US" sz="1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459</TotalTime>
  <Words>71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</dc:creator>
  <cp:lastModifiedBy>Interrante</cp:lastModifiedBy>
  <cp:revision>17</cp:revision>
  <dcterms:created xsi:type="dcterms:W3CDTF">2011-03-16T18:33:02Z</dcterms:created>
  <dcterms:modified xsi:type="dcterms:W3CDTF">2016-02-27T02:53:12Z</dcterms:modified>
</cp:coreProperties>
</file>